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362" r:id="rId9"/>
    <p:sldId id="364" r:id="rId10"/>
    <p:sldId id="363" r:id="rId11"/>
    <p:sldId id="288" r:id="rId12"/>
    <p:sldId id="332" r:id="rId13"/>
    <p:sldId id="333" r:id="rId14"/>
    <p:sldId id="290" r:id="rId15"/>
    <p:sldId id="292" r:id="rId16"/>
    <p:sldId id="318" r:id="rId17"/>
    <p:sldId id="336" r:id="rId18"/>
    <p:sldId id="291" r:id="rId19"/>
    <p:sldId id="269" r:id="rId20"/>
    <p:sldId id="337" r:id="rId21"/>
    <p:sldId id="338" r:id="rId22"/>
    <p:sldId id="293" r:id="rId23"/>
    <p:sldId id="295" r:id="rId24"/>
    <p:sldId id="296" r:id="rId25"/>
    <p:sldId id="313" r:id="rId26"/>
    <p:sldId id="334" r:id="rId27"/>
    <p:sldId id="339" r:id="rId28"/>
    <p:sldId id="340" r:id="rId29"/>
    <p:sldId id="298" r:id="rId30"/>
    <p:sldId id="319" r:id="rId31"/>
    <p:sldId id="331" r:id="rId32"/>
    <p:sldId id="323" r:id="rId33"/>
    <p:sldId id="321" r:id="rId34"/>
    <p:sldId id="325" r:id="rId35"/>
    <p:sldId id="306" r:id="rId36"/>
    <p:sldId id="305" r:id="rId37"/>
    <p:sldId id="329" r:id="rId38"/>
    <p:sldId id="335" r:id="rId39"/>
    <p:sldId id="303" r:id="rId40"/>
    <p:sldId id="330" r:id="rId41"/>
    <p:sldId id="328" r:id="rId42"/>
    <p:sldId id="310" r:id="rId43"/>
    <p:sldId id="315" r:id="rId44"/>
    <p:sldId id="316" r:id="rId45"/>
    <p:sldId id="294" r:id="rId46"/>
    <p:sldId id="347" r:id="rId47"/>
    <p:sldId id="308" r:id="rId48"/>
    <p:sldId id="311" r:id="rId49"/>
    <p:sldId id="309" r:id="rId50"/>
    <p:sldId id="312" r:id="rId51"/>
    <p:sldId id="317" r:id="rId52"/>
    <p:sldId id="346" r:id="rId53"/>
    <p:sldId id="368" r:id="rId54"/>
    <p:sldId id="361" r:id="rId55"/>
    <p:sldId id="342" r:id="rId56"/>
    <p:sldId id="358" r:id="rId57"/>
    <p:sldId id="359" r:id="rId58"/>
    <p:sldId id="360" r:id="rId59"/>
    <p:sldId id="365" r:id="rId60"/>
    <p:sldId id="366" r:id="rId61"/>
    <p:sldId id="367" r:id="rId62"/>
    <p:sldId id="352" r:id="rId63"/>
    <p:sldId id="353" r:id="rId64"/>
    <p:sldId id="354" r:id="rId65"/>
    <p:sldId id="369" r:id="rId66"/>
    <p:sldId id="370" r:id="rId67"/>
    <p:sldId id="277" r:id="rId68"/>
    <p:sldId id="278" r:id="rId69"/>
    <p:sldId id="279" r:id="rId70"/>
    <p:sldId id="281" r:id="rId71"/>
    <p:sldId id="282" r:id="rId72"/>
    <p:sldId id="283" r:id="rId73"/>
    <p:sldId id="284" r:id="rId74"/>
    <p:sldId id="287" r:id="rId75"/>
    <p:sldId id="285" r:id="rId76"/>
    <p:sldId id="286" r:id="rId7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1E06"/>
    <a:srgbClr val="582808"/>
    <a:srgbClr val="131E0C"/>
    <a:srgbClr val="1E2F13"/>
    <a:srgbClr val="DBBA00"/>
    <a:srgbClr val="FF9003"/>
    <a:srgbClr val="905600"/>
    <a:srgbClr val="FF0C0C"/>
    <a:srgbClr val="FBFF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9918" autoAdjust="0"/>
  </p:normalViewPr>
  <p:slideViewPr>
    <p:cSldViewPr snapToGrid="0">
      <p:cViewPr varScale="1">
        <p:scale>
          <a:sx n="99" d="100"/>
          <a:sy n="99" d="100"/>
        </p:scale>
        <p:origin x="8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738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Narrow_1_100_100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878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Narrow_1_100_200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912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23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726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384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Single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009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Multi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298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06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59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373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42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41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3.png"/><Relationship Id="rId18" Type="http://schemas.microsoft.com/office/2007/relationships/hdphoto" Target="../media/hdphoto8.wdp"/><Relationship Id="rId26" Type="http://schemas.openxmlformats.org/officeDocument/2006/relationships/image" Target="../media/image40.png"/><Relationship Id="rId3" Type="http://schemas.openxmlformats.org/officeDocument/2006/relationships/image" Target="../media/image28.png"/><Relationship Id="rId21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microsoft.com/office/2007/relationships/hdphoto" Target="../media/hdphoto5.wdp"/><Relationship Id="rId17" Type="http://schemas.openxmlformats.org/officeDocument/2006/relationships/image" Target="../media/image35.png"/><Relationship Id="rId25" Type="http://schemas.microsoft.com/office/2007/relationships/hdphoto" Target="../media/hdphoto11.wdp"/><Relationship Id="rId2" Type="http://schemas.openxmlformats.org/officeDocument/2006/relationships/image" Target="../media/image27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32.png"/><Relationship Id="rId24" Type="http://schemas.openxmlformats.org/officeDocument/2006/relationships/image" Target="../media/image39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10" Type="http://schemas.microsoft.com/office/2007/relationships/hdphoto" Target="../media/hdphoto4.wdp"/><Relationship Id="rId19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1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microsoft.com/office/2007/relationships/hdphoto" Target="../media/hdphoto1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microsoft.com/office/2007/relationships/hdphoto" Target="../media/hdphoto13.wdp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16.wdp"/><Relationship Id="rId7" Type="http://schemas.openxmlformats.org/officeDocument/2006/relationships/image" Target="../media/image5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5" Type="http://schemas.openxmlformats.org/officeDocument/2006/relationships/image" Target="../media/image88.png"/><Relationship Id="rId4" Type="http://schemas.microsoft.com/office/2007/relationships/hdphoto" Target="../media/hdphoto17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7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microsoft.com/office/2007/relationships/hdphoto" Target="../media/hdphoto21.wdp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3.wdp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5.wdp"/><Relationship Id="rId5" Type="http://schemas.openxmlformats.org/officeDocument/2006/relationships/image" Target="../media/image97.png"/><Relationship Id="rId4" Type="http://schemas.microsoft.com/office/2007/relationships/hdphoto" Target="../media/hdphoto24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8.wdp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08.png"/><Relationship Id="rId18" Type="http://schemas.openxmlformats.org/officeDocument/2006/relationships/image" Target="../media/image59.png"/><Relationship Id="rId3" Type="http://schemas.openxmlformats.org/officeDocument/2006/relationships/image" Target="../media/image103.png"/><Relationship Id="rId21" Type="http://schemas.openxmlformats.org/officeDocument/2006/relationships/image" Target="../media/image112.png"/><Relationship Id="rId7" Type="http://schemas.openxmlformats.org/officeDocument/2006/relationships/image" Target="../media/image51.png"/><Relationship Id="rId12" Type="http://schemas.openxmlformats.org/officeDocument/2006/relationships/image" Target="../media/image107.png"/><Relationship Id="rId17" Type="http://schemas.openxmlformats.org/officeDocument/2006/relationships/image" Target="../media/image58.png"/><Relationship Id="rId2" Type="http://schemas.openxmlformats.org/officeDocument/2006/relationships/image" Target="../media/image102.png"/><Relationship Id="rId16" Type="http://schemas.openxmlformats.org/officeDocument/2006/relationships/image" Target="../media/image5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60.png"/><Relationship Id="rId5" Type="http://schemas.openxmlformats.org/officeDocument/2006/relationships/image" Target="../media/image105.png"/><Relationship Id="rId15" Type="http://schemas.openxmlformats.org/officeDocument/2006/relationships/image" Target="../media/image110.png"/><Relationship Id="rId10" Type="http://schemas.openxmlformats.org/officeDocument/2006/relationships/image" Target="../media/image55.png"/><Relationship Id="rId19" Type="http://schemas.openxmlformats.org/officeDocument/2006/relationships/image" Target="../media/image61.png"/><Relationship Id="rId4" Type="http://schemas.openxmlformats.org/officeDocument/2006/relationships/image" Target="../media/image104.png"/><Relationship Id="rId9" Type="http://schemas.openxmlformats.org/officeDocument/2006/relationships/image" Target="../media/image54.png"/><Relationship Id="rId14" Type="http://schemas.openxmlformats.org/officeDocument/2006/relationships/image" Target="../media/image109.png"/><Relationship Id="rId22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13" Type="http://schemas.openxmlformats.org/officeDocument/2006/relationships/image" Target="../media/image119.png"/><Relationship Id="rId18" Type="http://schemas.microsoft.com/office/2007/relationships/hdphoto" Target="../media/hdphoto36.wdp"/><Relationship Id="rId3" Type="http://schemas.openxmlformats.org/officeDocument/2006/relationships/image" Target="../media/image115.png"/><Relationship Id="rId7" Type="http://schemas.openxmlformats.org/officeDocument/2006/relationships/image" Target="../media/image117.png"/><Relationship Id="rId12" Type="http://schemas.microsoft.com/office/2007/relationships/hdphoto" Target="../media/hdphoto33.wdp"/><Relationship Id="rId17" Type="http://schemas.openxmlformats.org/officeDocument/2006/relationships/image" Target="../media/image121.png"/><Relationship Id="rId2" Type="http://schemas.openxmlformats.org/officeDocument/2006/relationships/notesSlide" Target="../notesSlides/notesSlide4.xml"/><Relationship Id="rId16" Type="http://schemas.microsoft.com/office/2007/relationships/hdphoto" Target="../media/hdphoto3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1.wdp"/><Relationship Id="rId11" Type="http://schemas.openxmlformats.org/officeDocument/2006/relationships/image" Target="../media/image118.png"/><Relationship Id="rId5" Type="http://schemas.openxmlformats.org/officeDocument/2006/relationships/image" Target="../media/image116.png"/><Relationship Id="rId15" Type="http://schemas.openxmlformats.org/officeDocument/2006/relationships/image" Target="../media/image120.png"/><Relationship Id="rId10" Type="http://schemas.openxmlformats.org/officeDocument/2006/relationships/image" Target="../media/image55.png"/><Relationship Id="rId4" Type="http://schemas.microsoft.com/office/2007/relationships/hdphoto" Target="../media/hdphoto30.wdp"/><Relationship Id="rId9" Type="http://schemas.openxmlformats.org/officeDocument/2006/relationships/image" Target="../media/image114.png"/><Relationship Id="rId14" Type="http://schemas.microsoft.com/office/2007/relationships/hdphoto" Target="../media/hdphoto34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8.wdp"/><Relationship Id="rId4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1.wdp"/><Relationship Id="rId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3.png"/><Relationship Id="rId18" Type="http://schemas.microsoft.com/office/2007/relationships/hdphoto" Target="../media/hdphoto8.wdp"/><Relationship Id="rId26" Type="http://schemas.openxmlformats.org/officeDocument/2006/relationships/image" Target="../media/image40.png"/><Relationship Id="rId3" Type="http://schemas.openxmlformats.org/officeDocument/2006/relationships/image" Target="../media/image28.png"/><Relationship Id="rId21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microsoft.com/office/2007/relationships/hdphoto" Target="../media/hdphoto5.wdp"/><Relationship Id="rId17" Type="http://schemas.openxmlformats.org/officeDocument/2006/relationships/image" Target="../media/image35.png"/><Relationship Id="rId25" Type="http://schemas.microsoft.com/office/2007/relationships/hdphoto" Target="../media/hdphoto11.wdp"/><Relationship Id="rId2" Type="http://schemas.openxmlformats.org/officeDocument/2006/relationships/image" Target="../media/image27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32.png"/><Relationship Id="rId24" Type="http://schemas.openxmlformats.org/officeDocument/2006/relationships/image" Target="../media/image39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10" Type="http://schemas.microsoft.com/office/2007/relationships/hdphoto" Target="../media/hdphoto4.wdp"/><Relationship Id="rId19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1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microsoft.com/office/2007/relationships/hdphoto" Target="../media/hdphoto12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microsoft.com/office/2007/relationships/hdphoto" Target="../media/hdphoto42.wdp"/><Relationship Id="rId7" Type="http://schemas.microsoft.com/office/2007/relationships/hdphoto" Target="../media/hdphoto44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microsoft.com/office/2007/relationships/hdphoto" Target="../media/hdphoto46.wdp"/><Relationship Id="rId5" Type="http://schemas.microsoft.com/office/2007/relationships/hdphoto" Target="../media/hdphoto43.wdp"/><Relationship Id="rId10" Type="http://schemas.openxmlformats.org/officeDocument/2006/relationships/image" Target="../media/image131.png"/><Relationship Id="rId4" Type="http://schemas.openxmlformats.org/officeDocument/2006/relationships/image" Target="../media/image128.png"/><Relationship Id="rId9" Type="http://schemas.microsoft.com/office/2007/relationships/hdphoto" Target="../media/hdphoto45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microsoft.com/office/2007/relationships/hdphoto" Target="../media/hdphoto46.wdp"/><Relationship Id="rId7" Type="http://schemas.microsoft.com/office/2007/relationships/hdphoto" Target="../media/hdphoto44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microsoft.com/office/2007/relationships/hdphoto" Target="../media/hdphoto43.wdp"/><Relationship Id="rId4" Type="http://schemas.openxmlformats.org/officeDocument/2006/relationships/image" Target="../media/image128.png"/><Relationship Id="rId9" Type="http://schemas.microsoft.com/office/2007/relationships/hdphoto" Target="../media/hdphoto45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2.wdp"/><Relationship Id="rId5" Type="http://schemas.openxmlformats.org/officeDocument/2006/relationships/image" Target="../media/image94.png"/><Relationship Id="rId4" Type="http://schemas.microsoft.com/office/2007/relationships/hdphoto" Target="../media/hdphoto17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6.png"/><Relationship Id="rId4" Type="http://schemas.microsoft.com/office/2007/relationships/hdphoto" Target="../media/hdphoto48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2.wdp"/><Relationship Id="rId5" Type="http://schemas.openxmlformats.org/officeDocument/2006/relationships/image" Target="../media/image141.png"/><Relationship Id="rId4" Type="http://schemas.microsoft.com/office/2007/relationships/hdphoto" Target="../media/hdphoto51.wdp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4.wdp"/><Relationship Id="rId4" Type="http://schemas.openxmlformats.org/officeDocument/2006/relationships/image" Target="../media/image143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7" Type="http://schemas.microsoft.com/office/2007/relationships/hdphoto" Target="../media/hdphoto57.wdp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microsoft.com/office/2007/relationships/hdphoto" Target="../media/hdphoto56.wdp"/><Relationship Id="rId4" Type="http://schemas.openxmlformats.org/officeDocument/2006/relationships/image" Target="../media/image145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7" Type="http://schemas.microsoft.com/office/2007/relationships/hdphoto" Target="../media/hdphoto60.wdp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microsoft.com/office/2007/relationships/hdphoto" Target="../media/hdphoto59.wdp"/><Relationship Id="rId4" Type="http://schemas.openxmlformats.org/officeDocument/2006/relationships/image" Target="../media/image148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1.wdp"/><Relationship Id="rId7" Type="http://schemas.microsoft.com/office/2007/relationships/hdphoto" Target="../media/hdphoto63.wdp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microsoft.com/office/2007/relationships/hdphoto" Target="../media/hdphoto62.wdp"/><Relationship Id="rId4" Type="http://schemas.openxmlformats.org/officeDocument/2006/relationships/image" Target="../media/image1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66.wdp"/><Relationship Id="rId13" Type="http://schemas.openxmlformats.org/officeDocument/2006/relationships/image" Target="../media/image158.png"/><Relationship Id="rId18" Type="http://schemas.microsoft.com/office/2007/relationships/hdphoto" Target="../media/hdphoto71.wdp"/><Relationship Id="rId3" Type="http://schemas.openxmlformats.org/officeDocument/2006/relationships/image" Target="../media/image153.png"/><Relationship Id="rId21" Type="http://schemas.openxmlformats.org/officeDocument/2006/relationships/image" Target="../media/image162.png"/><Relationship Id="rId7" Type="http://schemas.openxmlformats.org/officeDocument/2006/relationships/image" Target="../media/image155.png"/><Relationship Id="rId12" Type="http://schemas.microsoft.com/office/2007/relationships/hdphoto" Target="../media/hdphoto68.wdp"/><Relationship Id="rId17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6" Type="http://schemas.microsoft.com/office/2007/relationships/hdphoto" Target="../media/hdphoto70.wdp"/><Relationship Id="rId20" Type="http://schemas.microsoft.com/office/2007/relationships/hdphoto" Target="../media/hdphoto7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5.wdp"/><Relationship Id="rId11" Type="http://schemas.openxmlformats.org/officeDocument/2006/relationships/image" Target="../media/image157.png"/><Relationship Id="rId5" Type="http://schemas.openxmlformats.org/officeDocument/2006/relationships/image" Target="../media/image154.png"/><Relationship Id="rId15" Type="http://schemas.openxmlformats.org/officeDocument/2006/relationships/image" Target="../media/image159.png"/><Relationship Id="rId10" Type="http://schemas.microsoft.com/office/2007/relationships/hdphoto" Target="../media/hdphoto67.wdp"/><Relationship Id="rId19" Type="http://schemas.openxmlformats.org/officeDocument/2006/relationships/image" Target="../media/image161.png"/><Relationship Id="rId4" Type="http://schemas.microsoft.com/office/2007/relationships/hdphoto" Target="../media/hdphoto64.wdp"/><Relationship Id="rId9" Type="http://schemas.openxmlformats.org/officeDocument/2006/relationships/image" Target="../media/image156.png"/><Relationship Id="rId14" Type="http://schemas.microsoft.com/office/2007/relationships/hdphoto" Target="../media/hdphoto69.wdp"/><Relationship Id="rId22" Type="http://schemas.microsoft.com/office/2007/relationships/hdphoto" Target="../media/hdphoto73.wdp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76.wdp"/><Relationship Id="rId13" Type="http://schemas.openxmlformats.org/officeDocument/2006/relationships/image" Target="../media/image168.png"/><Relationship Id="rId18" Type="http://schemas.microsoft.com/office/2007/relationships/hdphoto" Target="../media/hdphoto81.wdp"/><Relationship Id="rId3" Type="http://schemas.openxmlformats.org/officeDocument/2006/relationships/image" Target="../media/image163.png"/><Relationship Id="rId21" Type="http://schemas.openxmlformats.org/officeDocument/2006/relationships/image" Target="../media/image172.png"/><Relationship Id="rId7" Type="http://schemas.openxmlformats.org/officeDocument/2006/relationships/image" Target="../media/image165.png"/><Relationship Id="rId12" Type="http://schemas.microsoft.com/office/2007/relationships/hdphoto" Target="../media/hdphoto78.wdp"/><Relationship Id="rId17" Type="http://schemas.openxmlformats.org/officeDocument/2006/relationships/image" Target="../media/image170.png"/><Relationship Id="rId2" Type="http://schemas.openxmlformats.org/officeDocument/2006/relationships/notesSlide" Target="../notesSlides/notesSlide7.xml"/><Relationship Id="rId16" Type="http://schemas.microsoft.com/office/2007/relationships/hdphoto" Target="../media/hdphoto80.wdp"/><Relationship Id="rId20" Type="http://schemas.microsoft.com/office/2007/relationships/hdphoto" Target="../media/hdphoto8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5.wdp"/><Relationship Id="rId11" Type="http://schemas.openxmlformats.org/officeDocument/2006/relationships/image" Target="../media/image167.png"/><Relationship Id="rId5" Type="http://schemas.openxmlformats.org/officeDocument/2006/relationships/image" Target="../media/image164.png"/><Relationship Id="rId15" Type="http://schemas.openxmlformats.org/officeDocument/2006/relationships/image" Target="../media/image169.png"/><Relationship Id="rId10" Type="http://schemas.microsoft.com/office/2007/relationships/hdphoto" Target="../media/hdphoto77.wdp"/><Relationship Id="rId19" Type="http://schemas.openxmlformats.org/officeDocument/2006/relationships/image" Target="../media/image171.png"/><Relationship Id="rId4" Type="http://schemas.microsoft.com/office/2007/relationships/hdphoto" Target="../media/hdphoto74.wdp"/><Relationship Id="rId9" Type="http://schemas.openxmlformats.org/officeDocument/2006/relationships/image" Target="../media/image166.png"/><Relationship Id="rId14" Type="http://schemas.microsoft.com/office/2007/relationships/hdphoto" Target="../media/hdphoto79.wdp"/><Relationship Id="rId22" Type="http://schemas.microsoft.com/office/2007/relationships/hdphoto" Target="../media/hdphoto83.wdp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86.wdp"/><Relationship Id="rId13" Type="http://schemas.openxmlformats.org/officeDocument/2006/relationships/image" Target="../media/image178.png"/><Relationship Id="rId18" Type="http://schemas.microsoft.com/office/2007/relationships/hdphoto" Target="../media/hdphoto91.wdp"/><Relationship Id="rId3" Type="http://schemas.openxmlformats.org/officeDocument/2006/relationships/image" Target="../media/image173.png"/><Relationship Id="rId21" Type="http://schemas.openxmlformats.org/officeDocument/2006/relationships/image" Target="../media/image146.png"/><Relationship Id="rId7" Type="http://schemas.openxmlformats.org/officeDocument/2006/relationships/image" Target="../media/image175.png"/><Relationship Id="rId12" Type="http://schemas.microsoft.com/office/2007/relationships/hdphoto" Target="../media/hdphoto88.wdp"/><Relationship Id="rId17" Type="http://schemas.openxmlformats.org/officeDocument/2006/relationships/image" Target="../media/image180.png"/><Relationship Id="rId2" Type="http://schemas.openxmlformats.org/officeDocument/2006/relationships/notesSlide" Target="../notesSlides/notesSlide8.xml"/><Relationship Id="rId16" Type="http://schemas.microsoft.com/office/2007/relationships/hdphoto" Target="../media/hdphoto90.wdp"/><Relationship Id="rId20" Type="http://schemas.microsoft.com/office/2007/relationships/hdphoto" Target="../media/hdphoto9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85.wdp"/><Relationship Id="rId11" Type="http://schemas.openxmlformats.org/officeDocument/2006/relationships/image" Target="../media/image177.png"/><Relationship Id="rId5" Type="http://schemas.openxmlformats.org/officeDocument/2006/relationships/image" Target="../media/image174.png"/><Relationship Id="rId15" Type="http://schemas.openxmlformats.org/officeDocument/2006/relationships/image" Target="../media/image179.png"/><Relationship Id="rId10" Type="http://schemas.microsoft.com/office/2007/relationships/hdphoto" Target="../media/hdphoto87.wdp"/><Relationship Id="rId19" Type="http://schemas.openxmlformats.org/officeDocument/2006/relationships/image" Target="../media/image181.png"/><Relationship Id="rId4" Type="http://schemas.microsoft.com/office/2007/relationships/hdphoto" Target="../media/hdphoto84.wdp"/><Relationship Id="rId9" Type="http://schemas.openxmlformats.org/officeDocument/2006/relationships/image" Target="../media/image176.png"/><Relationship Id="rId14" Type="http://schemas.microsoft.com/office/2007/relationships/hdphoto" Target="../media/hdphoto89.wdp"/><Relationship Id="rId22" Type="http://schemas.microsoft.com/office/2007/relationships/hdphoto" Target="../media/hdphoto57.wdp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95.wdp"/><Relationship Id="rId13" Type="http://schemas.openxmlformats.org/officeDocument/2006/relationships/image" Target="../media/image187.png"/><Relationship Id="rId18" Type="http://schemas.microsoft.com/office/2007/relationships/hdphoto" Target="../media/hdphoto100.wdp"/><Relationship Id="rId3" Type="http://schemas.openxmlformats.org/officeDocument/2006/relationships/image" Target="../media/image182.png"/><Relationship Id="rId21" Type="http://schemas.openxmlformats.org/officeDocument/2006/relationships/image" Target="../media/image191.png"/><Relationship Id="rId7" Type="http://schemas.openxmlformats.org/officeDocument/2006/relationships/image" Target="../media/image184.png"/><Relationship Id="rId12" Type="http://schemas.microsoft.com/office/2007/relationships/hdphoto" Target="../media/hdphoto97.wdp"/><Relationship Id="rId17" Type="http://schemas.openxmlformats.org/officeDocument/2006/relationships/image" Target="../media/image189.png"/><Relationship Id="rId2" Type="http://schemas.openxmlformats.org/officeDocument/2006/relationships/notesSlide" Target="../notesSlides/notesSlide9.xml"/><Relationship Id="rId16" Type="http://schemas.microsoft.com/office/2007/relationships/hdphoto" Target="../media/hdphoto99.wdp"/><Relationship Id="rId20" Type="http://schemas.microsoft.com/office/2007/relationships/hdphoto" Target="../media/hdphoto101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4.wdp"/><Relationship Id="rId11" Type="http://schemas.openxmlformats.org/officeDocument/2006/relationships/image" Target="../media/image186.png"/><Relationship Id="rId5" Type="http://schemas.openxmlformats.org/officeDocument/2006/relationships/image" Target="../media/image183.png"/><Relationship Id="rId15" Type="http://schemas.openxmlformats.org/officeDocument/2006/relationships/image" Target="../media/image188.png"/><Relationship Id="rId10" Type="http://schemas.microsoft.com/office/2007/relationships/hdphoto" Target="../media/hdphoto96.wdp"/><Relationship Id="rId19" Type="http://schemas.openxmlformats.org/officeDocument/2006/relationships/image" Target="../media/image190.png"/><Relationship Id="rId4" Type="http://schemas.microsoft.com/office/2007/relationships/hdphoto" Target="../media/hdphoto93.wdp"/><Relationship Id="rId9" Type="http://schemas.openxmlformats.org/officeDocument/2006/relationships/image" Target="../media/image185.png"/><Relationship Id="rId14" Type="http://schemas.microsoft.com/office/2007/relationships/hdphoto" Target="../media/hdphoto98.wdp"/><Relationship Id="rId22" Type="http://schemas.microsoft.com/office/2007/relationships/hdphoto" Target="../media/hdphoto10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105.wdp"/><Relationship Id="rId13" Type="http://schemas.openxmlformats.org/officeDocument/2006/relationships/image" Target="../media/image197.png"/><Relationship Id="rId18" Type="http://schemas.microsoft.com/office/2007/relationships/hdphoto" Target="../media/hdphoto110.wdp"/><Relationship Id="rId3" Type="http://schemas.openxmlformats.org/officeDocument/2006/relationships/image" Target="../media/image192.png"/><Relationship Id="rId21" Type="http://schemas.openxmlformats.org/officeDocument/2006/relationships/image" Target="../media/image201.png"/><Relationship Id="rId7" Type="http://schemas.openxmlformats.org/officeDocument/2006/relationships/image" Target="../media/image194.png"/><Relationship Id="rId12" Type="http://schemas.microsoft.com/office/2007/relationships/hdphoto" Target="../media/hdphoto107.wdp"/><Relationship Id="rId17" Type="http://schemas.openxmlformats.org/officeDocument/2006/relationships/image" Target="../media/image199.png"/><Relationship Id="rId2" Type="http://schemas.openxmlformats.org/officeDocument/2006/relationships/notesSlide" Target="../notesSlides/notesSlide10.xml"/><Relationship Id="rId16" Type="http://schemas.microsoft.com/office/2007/relationships/hdphoto" Target="../media/hdphoto109.wdp"/><Relationship Id="rId20" Type="http://schemas.microsoft.com/office/2007/relationships/hdphoto" Target="../media/hdphoto111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04.wdp"/><Relationship Id="rId11" Type="http://schemas.openxmlformats.org/officeDocument/2006/relationships/image" Target="../media/image196.png"/><Relationship Id="rId5" Type="http://schemas.openxmlformats.org/officeDocument/2006/relationships/image" Target="../media/image193.png"/><Relationship Id="rId15" Type="http://schemas.openxmlformats.org/officeDocument/2006/relationships/image" Target="../media/image198.png"/><Relationship Id="rId10" Type="http://schemas.microsoft.com/office/2007/relationships/hdphoto" Target="../media/hdphoto106.wdp"/><Relationship Id="rId19" Type="http://schemas.openxmlformats.org/officeDocument/2006/relationships/image" Target="../media/image200.png"/><Relationship Id="rId4" Type="http://schemas.microsoft.com/office/2007/relationships/hdphoto" Target="../media/hdphoto103.wdp"/><Relationship Id="rId9" Type="http://schemas.openxmlformats.org/officeDocument/2006/relationships/image" Target="../media/image195.png"/><Relationship Id="rId14" Type="http://schemas.microsoft.com/office/2007/relationships/hdphoto" Target="../media/hdphoto108.wdp"/><Relationship Id="rId22" Type="http://schemas.microsoft.com/office/2007/relationships/hdphoto" Target="../media/hdphoto112.wdp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15.wdp"/><Relationship Id="rId13" Type="http://schemas.openxmlformats.org/officeDocument/2006/relationships/image" Target="../media/image207.png"/><Relationship Id="rId18" Type="http://schemas.microsoft.com/office/2007/relationships/hdphoto" Target="../media/hdphoto120.wdp"/><Relationship Id="rId3" Type="http://schemas.openxmlformats.org/officeDocument/2006/relationships/image" Target="../media/image202.png"/><Relationship Id="rId21" Type="http://schemas.openxmlformats.org/officeDocument/2006/relationships/image" Target="../media/image211.png"/><Relationship Id="rId7" Type="http://schemas.openxmlformats.org/officeDocument/2006/relationships/image" Target="../media/image204.png"/><Relationship Id="rId12" Type="http://schemas.microsoft.com/office/2007/relationships/hdphoto" Target="../media/hdphoto117.wdp"/><Relationship Id="rId17" Type="http://schemas.openxmlformats.org/officeDocument/2006/relationships/image" Target="../media/image209.png"/><Relationship Id="rId2" Type="http://schemas.openxmlformats.org/officeDocument/2006/relationships/notesSlide" Target="../notesSlides/notesSlide11.xml"/><Relationship Id="rId16" Type="http://schemas.microsoft.com/office/2007/relationships/hdphoto" Target="../media/hdphoto119.wdp"/><Relationship Id="rId20" Type="http://schemas.microsoft.com/office/2007/relationships/hdphoto" Target="../media/hdphoto121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14.wdp"/><Relationship Id="rId11" Type="http://schemas.openxmlformats.org/officeDocument/2006/relationships/image" Target="../media/image206.png"/><Relationship Id="rId5" Type="http://schemas.openxmlformats.org/officeDocument/2006/relationships/image" Target="../media/image203.png"/><Relationship Id="rId15" Type="http://schemas.openxmlformats.org/officeDocument/2006/relationships/image" Target="../media/image208.png"/><Relationship Id="rId10" Type="http://schemas.microsoft.com/office/2007/relationships/hdphoto" Target="../media/hdphoto116.wdp"/><Relationship Id="rId19" Type="http://schemas.openxmlformats.org/officeDocument/2006/relationships/image" Target="../media/image210.png"/><Relationship Id="rId4" Type="http://schemas.microsoft.com/office/2007/relationships/hdphoto" Target="../media/hdphoto113.wdp"/><Relationship Id="rId9" Type="http://schemas.openxmlformats.org/officeDocument/2006/relationships/image" Target="../media/image205.png"/><Relationship Id="rId14" Type="http://schemas.microsoft.com/office/2007/relationships/hdphoto" Target="../media/hdphoto118.wdp"/><Relationship Id="rId22" Type="http://schemas.microsoft.com/office/2007/relationships/hdphoto" Target="../media/hdphoto122.wdp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25.wdp"/><Relationship Id="rId13" Type="http://schemas.openxmlformats.org/officeDocument/2006/relationships/image" Target="../media/image217.png"/><Relationship Id="rId18" Type="http://schemas.microsoft.com/office/2007/relationships/hdphoto" Target="../media/hdphoto130.wdp"/><Relationship Id="rId3" Type="http://schemas.openxmlformats.org/officeDocument/2006/relationships/image" Target="../media/image212.png"/><Relationship Id="rId21" Type="http://schemas.openxmlformats.org/officeDocument/2006/relationships/image" Target="../media/image221.png"/><Relationship Id="rId7" Type="http://schemas.openxmlformats.org/officeDocument/2006/relationships/image" Target="../media/image214.png"/><Relationship Id="rId12" Type="http://schemas.microsoft.com/office/2007/relationships/hdphoto" Target="../media/hdphoto127.wdp"/><Relationship Id="rId17" Type="http://schemas.openxmlformats.org/officeDocument/2006/relationships/image" Target="../media/image219.png"/><Relationship Id="rId2" Type="http://schemas.openxmlformats.org/officeDocument/2006/relationships/notesSlide" Target="../notesSlides/notesSlide12.xml"/><Relationship Id="rId16" Type="http://schemas.microsoft.com/office/2007/relationships/hdphoto" Target="../media/hdphoto129.wdp"/><Relationship Id="rId20" Type="http://schemas.microsoft.com/office/2007/relationships/hdphoto" Target="../media/hdphoto131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24.wdp"/><Relationship Id="rId11" Type="http://schemas.openxmlformats.org/officeDocument/2006/relationships/image" Target="../media/image216.png"/><Relationship Id="rId5" Type="http://schemas.openxmlformats.org/officeDocument/2006/relationships/image" Target="../media/image213.png"/><Relationship Id="rId15" Type="http://schemas.openxmlformats.org/officeDocument/2006/relationships/image" Target="../media/image218.png"/><Relationship Id="rId10" Type="http://schemas.microsoft.com/office/2007/relationships/hdphoto" Target="../media/hdphoto126.wdp"/><Relationship Id="rId19" Type="http://schemas.openxmlformats.org/officeDocument/2006/relationships/image" Target="../media/image220.png"/><Relationship Id="rId4" Type="http://schemas.microsoft.com/office/2007/relationships/hdphoto" Target="../media/hdphoto123.wdp"/><Relationship Id="rId9" Type="http://schemas.openxmlformats.org/officeDocument/2006/relationships/image" Target="../media/image215.png"/><Relationship Id="rId14" Type="http://schemas.microsoft.com/office/2007/relationships/hdphoto" Target="../media/hdphoto128.wdp"/><Relationship Id="rId22" Type="http://schemas.microsoft.com/office/2007/relationships/hdphoto" Target="../media/hdphoto132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35.wdp"/><Relationship Id="rId13" Type="http://schemas.openxmlformats.org/officeDocument/2006/relationships/image" Target="../media/image227.png"/><Relationship Id="rId18" Type="http://schemas.microsoft.com/office/2007/relationships/hdphoto" Target="../media/hdphoto140.wdp"/><Relationship Id="rId3" Type="http://schemas.openxmlformats.org/officeDocument/2006/relationships/image" Target="../media/image222.png"/><Relationship Id="rId21" Type="http://schemas.openxmlformats.org/officeDocument/2006/relationships/image" Target="../media/image231.png"/><Relationship Id="rId7" Type="http://schemas.openxmlformats.org/officeDocument/2006/relationships/image" Target="../media/image224.png"/><Relationship Id="rId12" Type="http://schemas.microsoft.com/office/2007/relationships/hdphoto" Target="../media/hdphoto137.wdp"/><Relationship Id="rId17" Type="http://schemas.openxmlformats.org/officeDocument/2006/relationships/image" Target="../media/image229.png"/><Relationship Id="rId2" Type="http://schemas.openxmlformats.org/officeDocument/2006/relationships/notesSlide" Target="../notesSlides/notesSlide13.xml"/><Relationship Id="rId16" Type="http://schemas.microsoft.com/office/2007/relationships/hdphoto" Target="../media/hdphoto139.wdp"/><Relationship Id="rId20" Type="http://schemas.microsoft.com/office/2007/relationships/hdphoto" Target="../media/hdphoto141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34.wdp"/><Relationship Id="rId11" Type="http://schemas.openxmlformats.org/officeDocument/2006/relationships/image" Target="../media/image226.png"/><Relationship Id="rId5" Type="http://schemas.openxmlformats.org/officeDocument/2006/relationships/image" Target="../media/image223.png"/><Relationship Id="rId15" Type="http://schemas.openxmlformats.org/officeDocument/2006/relationships/image" Target="../media/image228.png"/><Relationship Id="rId10" Type="http://schemas.microsoft.com/office/2007/relationships/hdphoto" Target="../media/hdphoto136.wdp"/><Relationship Id="rId19" Type="http://schemas.openxmlformats.org/officeDocument/2006/relationships/image" Target="../media/image230.png"/><Relationship Id="rId4" Type="http://schemas.microsoft.com/office/2007/relationships/hdphoto" Target="../media/hdphoto133.wdp"/><Relationship Id="rId9" Type="http://schemas.openxmlformats.org/officeDocument/2006/relationships/image" Target="../media/image225.png"/><Relationship Id="rId14" Type="http://schemas.microsoft.com/office/2007/relationships/hdphoto" Target="../media/hdphoto138.wdp"/><Relationship Id="rId22" Type="http://schemas.microsoft.com/office/2007/relationships/hdphoto" Target="../media/hdphoto142.wdp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145.wdp"/><Relationship Id="rId13" Type="http://schemas.openxmlformats.org/officeDocument/2006/relationships/image" Target="../media/image237.png"/><Relationship Id="rId18" Type="http://schemas.microsoft.com/office/2007/relationships/hdphoto" Target="../media/hdphoto150.wdp"/><Relationship Id="rId3" Type="http://schemas.openxmlformats.org/officeDocument/2006/relationships/image" Target="../media/image232.png"/><Relationship Id="rId21" Type="http://schemas.openxmlformats.org/officeDocument/2006/relationships/image" Target="../media/image240.png"/><Relationship Id="rId7" Type="http://schemas.openxmlformats.org/officeDocument/2006/relationships/image" Target="../media/image234.png"/><Relationship Id="rId12" Type="http://schemas.microsoft.com/office/2007/relationships/hdphoto" Target="../media/hdphoto147.wdp"/><Relationship Id="rId17" Type="http://schemas.openxmlformats.org/officeDocument/2006/relationships/image" Target="../media/image239.png"/><Relationship Id="rId2" Type="http://schemas.openxmlformats.org/officeDocument/2006/relationships/notesSlide" Target="../notesSlides/notesSlide14.xml"/><Relationship Id="rId16" Type="http://schemas.microsoft.com/office/2007/relationships/hdphoto" Target="../media/hdphoto149.wdp"/><Relationship Id="rId20" Type="http://schemas.microsoft.com/office/2007/relationships/hdphoto" Target="../media/hdphoto6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44.wdp"/><Relationship Id="rId11" Type="http://schemas.openxmlformats.org/officeDocument/2006/relationships/image" Target="../media/image236.png"/><Relationship Id="rId5" Type="http://schemas.openxmlformats.org/officeDocument/2006/relationships/image" Target="../media/image233.png"/><Relationship Id="rId15" Type="http://schemas.openxmlformats.org/officeDocument/2006/relationships/image" Target="../media/image238.png"/><Relationship Id="rId10" Type="http://schemas.microsoft.com/office/2007/relationships/hdphoto" Target="../media/hdphoto146.wdp"/><Relationship Id="rId19" Type="http://schemas.openxmlformats.org/officeDocument/2006/relationships/image" Target="../media/image152.png"/><Relationship Id="rId4" Type="http://schemas.microsoft.com/office/2007/relationships/hdphoto" Target="../media/hdphoto143.wdp"/><Relationship Id="rId9" Type="http://schemas.openxmlformats.org/officeDocument/2006/relationships/image" Target="../media/image235.png"/><Relationship Id="rId14" Type="http://schemas.microsoft.com/office/2007/relationships/hdphoto" Target="../media/hdphoto148.wdp"/><Relationship Id="rId22" Type="http://schemas.microsoft.com/office/2007/relationships/hdphoto" Target="../media/hdphoto151.wdp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D7C8AD47-47F7-46A0-B6FF-0C57189B4497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94093556-29BF-451B-A7E5-2A948DFDA2A2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68B1E62E-E0C2-40F4-B263-8B78C215A18D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4F8013FA-65F3-403F-83B7-F773A6B16E6F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61B8E50-0076-4828-9946-F69AAF41CFE7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ACAA1CEF-1EE3-4198-88B5-1535BC316A4C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3FCB91F4-FF60-4162-8510-91ED3E57EAC5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44F814A-7483-46FC-B320-377C88A6A02A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8099868D-E930-44BC-AABD-F1677D0C6A1C}"/>
                </a:ext>
              </a:extLst>
            </p:cNvPr>
            <p:cNvSpPr txBox="1"/>
            <p:nvPr/>
          </p:nvSpPr>
          <p:spPr>
            <a:xfrm>
              <a:off x="2784547" y="3764579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DB4FA41-9B1E-47F1-A1C7-5BEAFC96F613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5DBC00B-06E8-45AA-9E08-370197F62613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C49CD0FD-CE85-4D42-856B-9299C47C4513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E207B6C-F28E-447C-B600-476EA464787A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F9B06811-AC3D-4A56-B951-B476A5D0B26C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498179CC-DC6B-445A-BE4F-E4C3A9FF255F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DB1FC5F5-C679-47B2-A076-C1EEBFADE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1ABDF431-F80C-4A26-8A5C-04E929486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22F44F96-861A-4AB6-8018-D5613E6BE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DC7CDCD8-6DE5-45C7-A853-1ECCE9A93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790F433-EB41-4238-8A32-7706EFBB8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8DC67C0-6FF3-4C54-A52C-8FD7985B0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44C181D8-F595-42E2-91C7-2C6D8CA06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2E99DD3-4642-4C69-B30F-5F6CA5B8B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E7D2108-9265-494B-A995-77E1E318B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02448863-06E7-4949-8BE1-9C41B22E01C3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5D642242-83C8-487A-A975-AFAB990476AD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96B15BE1-5D5A-4D4A-A248-7818D7F02842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F17F34F8-A187-401B-A53A-B1BBDEAB0B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4AEE9D77-2A50-40C6-94EF-A5CB605BA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4F6B21A9-5883-4CA9-BF50-21EF36DFD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08A6D506-293C-460E-A879-E4023871F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2E56E87-27C5-40DC-A2E2-0FEA2603B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927A2935-C623-4950-8132-BCFAAEB62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AD1FD342-801D-453B-B44C-E68205575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449885AC-F6D4-4811-8402-C3D3510F323B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D6B06886-4FBB-4456-9592-BB0B4D4E3507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EF7C81F3-738E-44B8-8737-1299C5C266FF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36" name="圖片 135">
                <a:extLst>
                  <a:ext uri="{FF2B5EF4-FFF2-40B4-BE49-F238E27FC236}">
                    <a16:creationId xmlns:a16="http://schemas.microsoft.com/office/drawing/2014/main" id="{2663BF59-1467-4B2E-BB3A-C88D1AD6CA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7" name="圖片 136">
                <a:extLst>
                  <a:ext uri="{FF2B5EF4-FFF2-40B4-BE49-F238E27FC236}">
                    <a16:creationId xmlns:a16="http://schemas.microsoft.com/office/drawing/2014/main" id="{87F4B915-72C3-40B2-8354-3084C203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8" name="圖片 137">
                <a:extLst>
                  <a:ext uri="{FF2B5EF4-FFF2-40B4-BE49-F238E27FC236}">
                    <a16:creationId xmlns:a16="http://schemas.microsoft.com/office/drawing/2014/main" id="{3D895153-9415-45E4-A07B-1B7B867A28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9" name="圖片 138">
                <a:extLst>
                  <a:ext uri="{FF2B5EF4-FFF2-40B4-BE49-F238E27FC236}">
                    <a16:creationId xmlns:a16="http://schemas.microsoft.com/office/drawing/2014/main" id="{280BA96F-9A70-42DE-B608-8BDE1E3507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A26B2F88-7C57-423C-87D4-0140558AFE88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134" name="圖片 133">
                <a:extLst>
                  <a:ext uri="{FF2B5EF4-FFF2-40B4-BE49-F238E27FC236}">
                    <a16:creationId xmlns:a16="http://schemas.microsoft.com/office/drawing/2014/main" id="{CDB3E0CC-3623-4B90-929A-13A979E8BA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7E5153F9-E4BD-443A-B6ED-CB9229FEE5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1850F7D0-DABD-4B49-B201-E0B74A3BE976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132" name="圖片 131">
                <a:extLst>
                  <a:ext uri="{FF2B5EF4-FFF2-40B4-BE49-F238E27FC236}">
                    <a16:creationId xmlns:a16="http://schemas.microsoft.com/office/drawing/2014/main" id="{B4EADB9D-B869-491A-B2B8-D8DD523927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F645CC73-93B6-416F-B424-F65047E9E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36AF6A3C-F47D-41B8-BC2D-2963BCE3008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30" name="圖片 129">
                <a:extLst>
                  <a:ext uri="{FF2B5EF4-FFF2-40B4-BE49-F238E27FC236}">
                    <a16:creationId xmlns:a16="http://schemas.microsoft.com/office/drawing/2014/main" id="{F68E3CE1-E74E-47C7-9A1C-4174729F13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1" name="圖片 130">
                <a:extLst>
                  <a:ext uri="{FF2B5EF4-FFF2-40B4-BE49-F238E27FC236}">
                    <a16:creationId xmlns:a16="http://schemas.microsoft.com/office/drawing/2014/main" id="{CC5D3AA7-5FC9-4D02-977D-966E2458F8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07654290-F559-4EFE-80D7-ED83B5EF7FEC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5F408D91-567D-40F0-B1DE-C9B686ACCC54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3C1B2FC-7F69-4349-980C-19D9DB52D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E3E1EE06-FC3A-4092-8248-41AA14865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9" name="圖片 128">
                <a:extLst>
                  <a:ext uri="{FF2B5EF4-FFF2-40B4-BE49-F238E27FC236}">
                    <a16:creationId xmlns:a16="http://schemas.microsoft.com/office/drawing/2014/main" id="{D980D20A-6C95-4B6C-9472-9F8792A286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73981A15-A059-4738-9CFB-DF4367374D3D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0C5692F1-984E-4EF9-98E9-436BDD1777EE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E6C7A4D1-E4A5-4EF4-A023-601994023041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A68DD806-4CF2-492B-8F4A-AF2E353C3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AC7ED6D-EAD6-4A38-AFB2-3F7BEFC3FE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FD6D3938-C14B-413B-81B7-F8692CA40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FC3653F7-1224-498A-81FA-548A60EC3ABA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409A23A6-47C6-4E7A-B25A-9B6E562177D7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0" name="圖片 119">
                <a:extLst>
                  <a:ext uri="{FF2B5EF4-FFF2-40B4-BE49-F238E27FC236}">
                    <a16:creationId xmlns:a16="http://schemas.microsoft.com/office/drawing/2014/main" id="{4B8690CB-C497-4CF3-A1B1-C2BA9ACD78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1" name="圖片 120">
                <a:extLst>
                  <a:ext uri="{FF2B5EF4-FFF2-40B4-BE49-F238E27FC236}">
                    <a16:creationId xmlns:a16="http://schemas.microsoft.com/office/drawing/2014/main" id="{A269CAB6-71E3-4297-88A4-A2B033B65A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2" name="圖片 121">
                <a:extLst>
                  <a:ext uri="{FF2B5EF4-FFF2-40B4-BE49-F238E27FC236}">
                    <a16:creationId xmlns:a16="http://schemas.microsoft.com/office/drawing/2014/main" id="{1647699C-39C8-4BDB-A285-DE805F11B9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23" name="圖片 122">
                <a:extLst>
                  <a:ext uri="{FF2B5EF4-FFF2-40B4-BE49-F238E27FC236}">
                    <a16:creationId xmlns:a16="http://schemas.microsoft.com/office/drawing/2014/main" id="{59089AC1-9846-4759-9193-9678CC44EB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89252470-1D3E-40FF-960E-D6360CBCB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84" name="手繪多邊形: 圖案 83">
              <a:extLst>
                <a:ext uri="{FF2B5EF4-FFF2-40B4-BE49-F238E27FC236}">
                  <a16:creationId xmlns:a16="http://schemas.microsoft.com/office/drawing/2014/main" id="{6A0A7478-4D6C-4805-91F9-F1CFE5BC14E3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C32FCF45-59A9-40E7-B6DC-75F86D13EBC4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18" name="橢圓 117">
                <a:extLst>
                  <a:ext uri="{FF2B5EF4-FFF2-40B4-BE49-F238E27FC236}">
                    <a16:creationId xmlns:a16="http://schemas.microsoft.com/office/drawing/2014/main" id="{CF10FA61-75F5-43DD-BD00-C28D4FAE85ED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TextBox 8">
                <a:extLst>
                  <a:ext uri="{FF2B5EF4-FFF2-40B4-BE49-F238E27FC236}">
                    <a16:creationId xmlns:a16="http://schemas.microsoft.com/office/drawing/2014/main" id="{BB68B4AF-B7FA-4B10-A6F6-871313C7A2D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5C28C140-0116-4432-B0C3-CDF1F7759D3C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7FD12B63-19B1-4D62-82C7-548C75639F85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TextBox 8">
                <a:extLst>
                  <a:ext uri="{FF2B5EF4-FFF2-40B4-BE49-F238E27FC236}">
                    <a16:creationId xmlns:a16="http://schemas.microsoft.com/office/drawing/2014/main" id="{011B4659-539B-45D2-A971-C8A38954D5DE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6547EB51-2038-4CB4-B9A7-976F9A471810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2FBDC9DB-7641-4340-A2FE-17244654C68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A8A0CAA4-6698-4462-A10B-3653A937187A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15561A69-4B8D-4FE7-8464-58C229F7C10B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12" name="橢圓 111">
                <a:extLst>
                  <a:ext uri="{FF2B5EF4-FFF2-40B4-BE49-F238E27FC236}">
                    <a16:creationId xmlns:a16="http://schemas.microsoft.com/office/drawing/2014/main" id="{490303A8-4997-4E83-8DBE-A005C41B0D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TextBox 8">
                <a:extLst>
                  <a:ext uri="{FF2B5EF4-FFF2-40B4-BE49-F238E27FC236}">
                    <a16:creationId xmlns:a16="http://schemas.microsoft.com/office/drawing/2014/main" id="{76828F48-A504-4308-B442-98F299AA5928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2E327CB0-D78A-4E53-9B5C-F4FE3D9B0D52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003B49FE-0583-4A2E-BD4F-DC726E3F182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TextBox 8">
                <a:extLst>
                  <a:ext uri="{FF2B5EF4-FFF2-40B4-BE49-F238E27FC236}">
                    <a16:creationId xmlns:a16="http://schemas.microsoft.com/office/drawing/2014/main" id="{1D2C1368-42F1-444E-89C1-3AB7F1EE86E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B202E1B-F9C4-483D-8922-3D09854A7362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AFA2C15C-F5C1-4F4B-9148-ACCC29D9A21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E95A647A-DBF3-4DF5-8B53-BEC719C71E84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9BADFAB3-D852-4BAB-92C9-18AC7BC061A9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06" name="橢圓 105">
                <a:extLst>
                  <a:ext uri="{FF2B5EF4-FFF2-40B4-BE49-F238E27FC236}">
                    <a16:creationId xmlns:a16="http://schemas.microsoft.com/office/drawing/2014/main" id="{BC15AD65-51C5-4C24-A52B-3416AE66240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C291DF22-6AE6-4816-BBC0-A3C87C900298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00FAAAF8-5F8A-4046-9EF6-4D679B0503D3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14DA59CC-D3C2-4888-A957-5CA23D0A5B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" name="圖片 102">
                <a:extLst>
                  <a:ext uri="{FF2B5EF4-FFF2-40B4-BE49-F238E27FC236}">
                    <a16:creationId xmlns:a16="http://schemas.microsoft.com/office/drawing/2014/main" id="{D44635FE-1C42-4AA0-955E-D2A52650E0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04" name="圖片 103">
                <a:extLst>
                  <a:ext uri="{FF2B5EF4-FFF2-40B4-BE49-F238E27FC236}">
                    <a16:creationId xmlns:a16="http://schemas.microsoft.com/office/drawing/2014/main" id="{1F4FC748-ABAC-4603-B128-9DC563C66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05" name="圖片 104">
                <a:extLst>
                  <a:ext uri="{FF2B5EF4-FFF2-40B4-BE49-F238E27FC236}">
                    <a16:creationId xmlns:a16="http://schemas.microsoft.com/office/drawing/2014/main" id="{8EF5477A-5DB7-4C8A-A870-646F6E17E6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0674E415-F444-4CD2-8E79-71BA39100EA6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0833AED9-B543-41D9-8E4C-C4759DE3BAB1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D88C4E50-4A57-4D08-8B3E-74D044DE390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F96C6341-A4FC-43C5-90C0-ADF6BD2ED8E6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EF2C81AC-4D39-4B9A-919B-8CF2BC368E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C772C5DD-9BC0-4893-85AB-E632B287DB92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2073F337-1333-443B-B6D6-FD80FB13F850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77785B3-8E3C-43B4-AC8D-5F08CFBBC2F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99" name="TextBox 8">
                <a:extLst>
                  <a:ext uri="{FF2B5EF4-FFF2-40B4-BE49-F238E27FC236}">
                    <a16:creationId xmlns:a16="http://schemas.microsoft.com/office/drawing/2014/main" id="{FFDB6DE5-AFDB-4EE2-B5B7-31D346483547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105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0D730F6-A911-4A0E-A315-71F52810C861}"/>
              </a:ext>
            </a:extLst>
          </p:cNvPr>
          <p:cNvGrpSpPr/>
          <p:nvPr/>
        </p:nvGrpSpPr>
        <p:grpSpPr>
          <a:xfrm>
            <a:off x="174565" y="736094"/>
            <a:ext cx="11838490" cy="5850797"/>
            <a:chOff x="174565" y="736094"/>
            <a:chExt cx="11838490" cy="5850797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17456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843C9837-31EC-4A39-8636-EDB70D9DB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412549" y="863611"/>
              <a:ext cx="5147770" cy="51477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FA66DB0-C79D-4CE3-A60C-90CBE7200BE6}"/>
                </a:ext>
              </a:extLst>
            </p:cNvPr>
            <p:cNvSpPr/>
            <p:nvPr/>
          </p:nvSpPr>
          <p:spPr>
            <a:xfrm>
              <a:off x="617962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503D263-227C-4A01-B4BB-11556FA1C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77866" y="884056"/>
              <a:ext cx="5137470" cy="51374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2820489" y="5126404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2820489" y="4642553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2820489" y="4165121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281791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3294161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3757712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4241235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47184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909893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1393416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18682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2336304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2812960" y="32071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2816222" y="2730906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2816222" y="225638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2816222" y="1771175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2812960" y="129685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2619710" y="5241107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4710520" y="3126107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509995" y="3126107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2619710" y="1014651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1B8D8C-3A2E-4BF7-9D5C-5D2E50C53410}"/>
                </a:ext>
              </a:extLst>
            </p:cNvPr>
            <p:cNvSpPr/>
            <p:nvPr/>
          </p:nvSpPr>
          <p:spPr>
            <a:xfrm>
              <a:off x="8825549" y="464255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762B22-5F43-4E83-BAF1-01407AB756F3}"/>
                </a:ext>
              </a:extLst>
            </p:cNvPr>
            <p:cNvSpPr/>
            <p:nvPr/>
          </p:nvSpPr>
          <p:spPr>
            <a:xfrm>
              <a:off x="8825549" y="4165121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8F05E9-C011-4CBC-9B6E-BCFC67F3EE5C}"/>
                </a:ext>
              </a:extLst>
            </p:cNvPr>
            <p:cNvSpPr/>
            <p:nvPr/>
          </p:nvSpPr>
          <p:spPr>
            <a:xfrm>
              <a:off x="882297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D8C7760-774F-49DF-B677-3FCD6C0B0E36}"/>
                </a:ext>
              </a:extLst>
            </p:cNvPr>
            <p:cNvSpPr/>
            <p:nvPr/>
          </p:nvSpPr>
          <p:spPr>
            <a:xfrm>
              <a:off x="9755836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CC12608-0B8B-4F51-BD6D-F8847A7457BA}"/>
                </a:ext>
              </a:extLst>
            </p:cNvPr>
            <p:cNvSpPr/>
            <p:nvPr/>
          </p:nvSpPr>
          <p:spPr>
            <a:xfrm>
              <a:off x="10239359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D76929F-2C0D-4B17-9A81-9A74D5CE0CB2}"/>
                </a:ext>
              </a:extLst>
            </p:cNvPr>
            <p:cNvSpPr/>
            <p:nvPr/>
          </p:nvSpPr>
          <p:spPr>
            <a:xfrm>
              <a:off x="10716532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93F7BAE-82DD-4C6B-877C-AF7F06176D17}"/>
                </a:ext>
              </a:extLst>
            </p:cNvPr>
            <p:cNvSpPr/>
            <p:nvPr/>
          </p:nvSpPr>
          <p:spPr>
            <a:xfrm>
              <a:off x="6914953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2248088-F742-4628-9EB6-2138A1BA0C1C}"/>
                </a:ext>
              </a:extLst>
            </p:cNvPr>
            <p:cNvSpPr/>
            <p:nvPr/>
          </p:nvSpPr>
          <p:spPr>
            <a:xfrm>
              <a:off x="7398476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0F404-2942-4685-8ECB-E560655D2E4F}"/>
                </a:ext>
              </a:extLst>
            </p:cNvPr>
            <p:cNvSpPr/>
            <p:nvPr/>
          </p:nvSpPr>
          <p:spPr>
            <a:xfrm>
              <a:off x="7873268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3AB5C73-7FB5-424F-9B63-13A13F601C28}"/>
                </a:ext>
              </a:extLst>
            </p:cNvPr>
            <p:cNvSpPr/>
            <p:nvPr/>
          </p:nvSpPr>
          <p:spPr>
            <a:xfrm>
              <a:off x="8348060" y="323173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F7C3DFD-8128-4422-B8F5-0132AB572D89}"/>
                </a:ext>
              </a:extLst>
            </p:cNvPr>
            <p:cNvSpPr/>
            <p:nvPr/>
          </p:nvSpPr>
          <p:spPr>
            <a:xfrm>
              <a:off x="8821282" y="27647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01D1C30-0B95-40E4-93F2-0717D358B777}"/>
                </a:ext>
              </a:extLst>
            </p:cNvPr>
            <p:cNvSpPr/>
            <p:nvPr/>
          </p:nvSpPr>
          <p:spPr>
            <a:xfrm>
              <a:off x="9291698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8277202-0E64-4CDF-BCD8-4E100DE12495}"/>
                </a:ext>
              </a:extLst>
            </p:cNvPr>
            <p:cNvSpPr txBox="1"/>
            <p:nvPr/>
          </p:nvSpPr>
          <p:spPr>
            <a:xfrm>
              <a:off x="174565" y="611619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起點房間容器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F8388AF-5556-4F18-BF28-9A06A0732E71}"/>
                </a:ext>
              </a:extLst>
            </p:cNvPr>
            <p:cNvSpPr/>
            <p:nvPr/>
          </p:nvSpPr>
          <p:spPr>
            <a:xfrm>
              <a:off x="8353657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63188E6A-1162-4414-8740-916482BA97A6}"/>
                </a:ext>
              </a:extLst>
            </p:cNvPr>
            <p:cNvSpPr txBox="1"/>
            <p:nvPr/>
          </p:nvSpPr>
          <p:spPr>
            <a:xfrm>
              <a:off x="6179625" y="612522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8">
              <a:extLst>
                <a:ext uri="{FF2B5EF4-FFF2-40B4-BE49-F238E27FC236}">
                  <a16:creationId xmlns:a16="http://schemas.microsoft.com/office/drawing/2014/main" id="{3BA28547-A528-4576-95D4-9F5D1045AAC1}"/>
                </a:ext>
              </a:extLst>
            </p:cNvPr>
            <p:cNvSpPr txBox="1"/>
            <p:nvPr/>
          </p:nvSpPr>
          <p:spPr>
            <a:xfrm>
              <a:off x="8113852" y="1071090"/>
              <a:ext cx="339234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因無入口端點，房間串接階段時會指派一出口端點作為入口</a:t>
              </a:r>
              <a:endParaRPr 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76663B38-BB1D-4E04-98E5-02F75E61E195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08" y="1410065"/>
              <a:ext cx="0" cy="160827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DE70A055-80BC-455F-8522-38FD4AA08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7408" y="1410065"/>
              <a:ext cx="141644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3634B340-6923-4B63-8A1F-EE8F70D0F326}"/>
                </a:ext>
              </a:extLst>
            </p:cNvPr>
            <p:cNvGrpSpPr/>
            <p:nvPr/>
          </p:nvGrpSpPr>
          <p:grpSpPr>
            <a:xfrm>
              <a:off x="10735888" y="2698488"/>
              <a:ext cx="857414" cy="590550"/>
              <a:chOff x="7850280" y="2687603"/>
              <a:chExt cx="857414" cy="590550"/>
            </a:xfrm>
          </p:grpSpPr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4D2FFA9C-E350-4D54-9CB0-B20C52B54A70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" name="TextBox 8">
                <a:extLst>
                  <a:ext uri="{FF2B5EF4-FFF2-40B4-BE49-F238E27FC236}">
                    <a16:creationId xmlns:a16="http://schemas.microsoft.com/office/drawing/2014/main" id="{0EF2E573-40CD-4A0E-9EB0-7C165527CCB1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73A81BE-225A-402C-9E74-BA799E655E71}"/>
                </a:ext>
              </a:extLst>
            </p:cNvPr>
            <p:cNvGrpSpPr/>
            <p:nvPr/>
          </p:nvGrpSpPr>
          <p:grpSpPr>
            <a:xfrm>
              <a:off x="8627458" y="4836435"/>
              <a:ext cx="857414" cy="590550"/>
              <a:chOff x="7850280" y="2687603"/>
              <a:chExt cx="857414" cy="590550"/>
            </a:xfrm>
          </p:grpSpPr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8DB3B2D4-4589-421D-A226-57C49842A8CF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TextBox 8">
                <a:extLst>
                  <a:ext uri="{FF2B5EF4-FFF2-40B4-BE49-F238E27FC236}">
                    <a16:creationId xmlns:a16="http://schemas.microsoft.com/office/drawing/2014/main" id="{8F7DA9CA-5B18-486E-B9E3-279C1C9A07C8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9AB039A5-22D3-4C15-8B34-A566497069A4}"/>
                </a:ext>
              </a:extLst>
            </p:cNvPr>
            <p:cNvGrpSpPr/>
            <p:nvPr/>
          </p:nvGrpSpPr>
          <p:grpSpPr>
            <a:xfrm>
              <a:off x="6644381" y="2725763"/>
              <a:ext cx="590550" cy="590550"/>
              <a:chOff x="3315078" y="3236110"/>
              <a:chExt cx="590550" cy="590550"/>
            </a:xfrm>
          </p:grpSpPr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B19C8D76-4B20-4C8E-BA67-87860D5F3F5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4D446FB6-ED61-4CC7-9F27-50275C8E3D52}"/>
                  </a:ext>
                </a:extLst>
              </p:cNvPr>
              <p:cNvSpPr txBox="1"/>
              <p:nvPr/>
            </p:nvSpPr>
            <p:spPr>
              <a:xfrm>
                <a:off x="3315078" y="3300552"/>
                <a:ext cx="5905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554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CC423AF6-D4C5-4C90-9E7D-76314CCE84C3}"/>
              </a:ext>
            </a:extLst>
          </p:cNvPr>
          <p:cNvGrpSpPr/>
          <p:nvPr/>
        </p:nvGrpSpPr>
        <p:grpSpPr>
          <a:xfrm>
            <a:off x="291936" y="501768"/>
            <a:ext cx="11528660" cy="6014435"/>
            <a:chOff x="291936" y="501768"/>
            <a:chExt cx="11528660" cy="601443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6899" t="10872" r="806" b="6241"/>
            <a:stretch/>
          </p:blipFill>
          <p:spPr>
            <a:xfrm>
              <a:off x="6446822" y="705812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C960C6B6-2760-4B5F-9145-F10EFA115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63" b="98421" l="6579" r="92807"/>
                      </a14:imgEffect>
                    </a14:imgLayer>
                  </a14:imgProps>
                </a:ext>
              </a:extLst>
            </a:blip>
            <a:srcRect l="8333" r="8333"/>
            <a:stretch/>
          </p:blipFill>
          <p:spPr>
            <a:xfrm>
              <a:off x="402521" y="705811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48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1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6965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F25E8600-60FA-46E7-8529-D46F16C4FB4F}"/>
              </a:ext>
            </a:extLst>
          </p:cNvPr>
          <p:cNvGrpSpPr/>
          <p:nvPr/>
        </p:nvGrpSpPr>
        <p:grpSpPr>
          <a:xfrm>
            <a:off x="270000" y="1800000"/>
            <a:ext cx="11631600" cy="3283200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5BEED86-D48F-42EB-B10A-E4AD3B317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667" l="13250" r="84125">
                          <a14:foregroundMark x1="65125" y1="96000" x2="65125" y2="9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407"/>
              <a:ext cx="2889002" cy="216675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59A5566C-119E-4942-BEED-56EAB5C9B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667" l="19000" r="83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A287C0B-13D3-4A98-9CA9-9667AB1D0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407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23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2EA2429-2BF9-4566-BB49-EE0D34FA7EA7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13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780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3223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580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8785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814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6499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6441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1496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12905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12950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13085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13161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667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020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2194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114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3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49"/>
            <a:chOff x="1289795" y="340667"/>
            <a:chExt cx="9583566" cy="6160865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1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1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1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1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1795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50"/>
            <a:chOff x="1289795" y="340667"/>
            <a:chExt cx="9583566" cy="616086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2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2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2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3343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1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群組 447">
            <a:extLst>
              <a:ext uri="{FF2B5EF4-FFF2-40B4-BE49-F238E27FC236}">
                <a16:creationId xmlns:a16="http://schemas.microsoft.com/office/drawing/2014/main" id="{AF804B73-CBF7-4166-8623-81928C8716D9}"/>
              </a:ext>
            </a:extLst>
          </p:cNvPr>
          <p:cNvGrpSpPr/>
          <p:nvPr/>
        </p:nvGrpSpPr>
        <p:grpSpPr>
          <a:xfrm>
            <a:off x="1684921" y="87533"/>
            <a:ext cx="8838165" cy="6683842"/>
            <a:chOff x="2185435" y="83250"/>
            <a:chExt cx="8838165" cy="6683842"/>
          </a:xfrm>
        </p:grpSpPr>
        <p:grpSp>
          <p:nvGrpSpPr>
            <p:cNvPr id="410" name="群組 409">
              <a:extLst>
                <a:ext uri="{FF2B5EF4-FFF2-40B4-BE49-F238E27FC236}">
                  <a16:creationId xmlns:a16="http://schemas.microsoft.com/office/drawing/2014/main" id="{7D573799-516D-4376-A6B4-DAA2AAC4A13A}"/>
                </a:ext>
              </a:extLst>
            </p:cNvPr>
            <p:cNvGrpSpPr/>
            <p:nvPr/>
          </p:nvGrpSpPr>
          <p:grpSpPr>
            <a:xfrm>
              <a:off x="2803306" y="83251"/>
              <a:ext cx="1961931" cy="2155276"/>
              <a:chOff x="695106" y="83251"/>
              <a:chExt cx="1961931" cy="2155276"/>
            </a:xfrm>
          </p:grpSpPr>
          <p:sp>
            <p:nvSpPr>
              <p:cNvPr id="140" name="矩形: 圓角 139">
                <a:extLst>
                  <a:ext uri="{FF2B5EF4-FFF2-40B4-BE49-F238E27FC236}">
                    <a16:creationId xmlns:a16="http://schemas.microsoft.com/office/drawing/2014/main" id="{3E757CDE-852F-407A-84BD-7B6E28F72C9B}"/>
                  </a:ext>
                </a:extLst>
              </p:cNvPr>
              <p:cNvSpPr/>
              <p:nvPr/>
            </p:nvSpPr>
            <p:spPr>
              <a:xfrm>
                <a:off x="695106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BD8F8530-DB7F-4CDE-80DE-27F0C8426A04}"/>
                  </a:ext>
                </a:extLst>
              </p:cNvPr>
              <p:cNvSpPr/>
              <p:nvPr/>
            </p:nvSpPr>
            <p:spPr>
              <a:xfrm>
                <a:off x="695106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建立任務符號表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解析遊玩特徵</a:t>
                </a:r>
                <a:endParaRPr lang="zh-TW" altLang="en-US" sz="16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7" name="圖片 176">
                <a:extLst>
                  <a:ext uri="{FF2B5EF4-FFF2-40B4-BE49-F238E27FC236}">
                    <a16:creationId xmlns:a16="http://schemas.microsoft.com/office/drawing/2014/main" id="{156E0C79-703A-4822-9B60-421452F53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56" t="1715" r="40838" b="1118"/>
              <a:stretch/>
            </p:blipFill>
            <p:spPr>
              <a:xfrm>
                <a:off x="773019" y="714590"/>
                <a:ext cx="1806104" cy="1445668"/>
              </a:xfrm>
              <a:prstGeom prst="roundRect">
                <a:avLst>
                  <a:gd name="adj" fmla="val 2337"/>
                </a:avLst>
              </a:prstGeom>
            </p:spPr>
          </p:pic>
        </p:grpSp>
        <p:grpSp>
          <p:nvGrpSpPr>
            <p:cNvPr id="408" name="群組 407">
              <a:extLst>
                <a:ext uri="{FF2B5EF4-FFF2-40B4-BE49-F238E27FC236}">
                  <a16:creationId xmlns:a16="http://schemas.microsoft.com/office/drawing/2014/main" id="{C0A85712-BDF8-48F9-95A8-2914456105E8}"/>
                </a:ext>
              </a:extLst>
            </p:cNvPr>
            <p:cNvGrpSpPr/>
            <p:nvPr/>
          </p:nvGrpSpPr>
          <p:grpSpPr>
            <a:xfrm>
              <a:off x="2803305" y="2347533"/>
              <a:ext cx="1961932" cy="2155277"/>
              <a:chOff x="695105" y="2347533"/>
              <a:chExt cx="1961932" cy="2155277"/>
            </a:xfrm>
          </p:grpSpPr>
          <p:sp>
            <p:nvSpPr>
              <p:cNvPr id="182" name="矩形: 圓角 181">
                <a:extLst>
                  <a:ext uri="{FF2B5EF4-FFF2-40B4-BE49-F238E27FC236}">
                    <a16:creationId xmlns:a16="http://schemas.microsoft.com/office/drawing/2014/main" id="{48F5A57E-A60C-4177-BE05-2EDCC3D61662}"/>
                  </a:ext>
                </a:extLst>
              </p:cNvPr>
              <p:cNvSpPr/>
              <p:nvPr/>
            </p:nvSpPr>
            <p:spPr>
              <a:xfrm>
                <a:off x="695106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181" name="圖片 180">
                <a:extLst>
                  <a:ext uri="{FF2B5EF4-FFF2-40B4-BE49-F238E27FC236}">
                    <a16:creationId xmlns:a16="http://schemas.microsoft.com/office/drawing/2014/main" id="{BF83BB2C-2030-4882-A501-C78689DF35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773018" y="2970890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B09DC5B3-B371-42FA-8E3B-1FF804D0AB19}"/>
                  </a:ext>
                </a:extLst>
              </p:cNvPr>
              <p:cNvSpPr/>
              <p:nvPr/>
            </p:nvSpPr>
            <p:spPr>
              <a:xfrm>
                <a:off x="695105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體素結構與裝飾物</a:t>
                </a:r>
              </a:p>
            </p:txBody>
          </p:sp>
        </p:grpSp>
        <p:grpSp>
          <p:nvGrpSpPr>
            <p:cNvPr id="409" name="群組 408">
              <a:extLst>
                <a:ext uri="{FF2B5EF4-FFF2-40B4-BE49-F238E27FC236}">
                  <a16:creationId xmlns:a16="http://schemas.microsoft.com/office/drawing/2014/main" id="{894A62C6-3976-46DA-A56E-4C703B529DA2}"/>
                </a:ext>
              </a:extLst>
            </p:cNvPr>
            <p:cNvGrpSpPr/>
            <p:nvPr/>
          </p:nvGrpSpPr>
          <p:grpSpPr>
            <a:xfrm>
              <a:off x="4889426" y="2347533"/>
              <a:ext cx="1961932" cy="2155277"/>
              <a:chOff x="2781226" y="2347533"/>
              <a:chExt cx="1961932" cy="2155277"/>
            </a:xfrm>
          </p:grpSpPr>
          <p:sp>
            <p:nvSpPr>
              <p:cNvPr id="188" name="矩形: 圓角 187">
                <a:extLst>
                  <a:ext uri="{FF2B5EF4-FFF2-40B4-BE49-F238E27FC236}">
                    <a16:creationId xmlns:a16="http://schemas.microsoft.com/office/drawing/2014/main" id="{3032C523-A8D5-45B6-A373-5FCE6494CAA5}"/>
                  </a:ext>
                </a:extLst>
              </p:cNvPr>
              <p:cNvSpPr/>
              <p:nvPr/>
            </p:nvSpPr>
            <p:spPr>
              <a:xfrm>
                <a:off x="2781227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A11D18BB-9C8A-49E6-8823-96A5B36462AF}"/>
                  </a:ext>
                </a:extLst>
              </p:cNvPr>
              <p:cNvSpPr/>
              <p:nvPr/>
            </p:nvSpPr>
            <p:spPr>
              <a:xfrm>
                <a:off x="2781226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端點識別物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入口端點與出口端點</a:t>
                </a:r>
              </a:p>
            </p:txBody>
          </p:sp>
          <p:pic>
            <p:nvPicPr>
              <p:cNvPr id="192" name="圖片 191">
                <a:extLst>
                  <a:ext uri="{FF2B5EF4-FFF2-40B4-BE49-F238E27FC236}">
                    <a16:creationId xmlns:a16="http://schemas.microsoft.com/office/drawing/2014/main" id="{71E10E20-2988-497E-8F58-CEB82D482A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0072" t="39353" r="38602" b="9530"/>
              <a:stretch/>
            </p:blipFill>
            <p:spPr>
              <a:xfrm>
                <a:off x="2859140" y="2970891"/>
                <a:ext cx="1806104" cy="1445668"/>
              </a:xfrm>
              <a:prstGeom prst="roundRect">
                <a:avLst>
                  <a:gd name="adj" fmla="val 3439"/>
                </a:avLst>
              </a:prstGeom>
            </p:spPr>
          </p:pic>
        </p:grpSp>
        <p:grpSp>
          <p:nvGrpSpPr>
            <p:cNvPr id="406" name="群組 405">
              <a:extLst>
                <a:ext uri="{FF2B5EF4-FFF2-40B4-BE49-F238E27FC236}">
                  <a16:creationId xmlns:a16="http://schemas.microsoft.com/office/drawing/2014/main" id="{5B6A266E-DDAC-4BE7-8EBF-2D5DF9AA3FCC}"/>
                </a:ext>
              </a:extLst>
            </p:cNvPr>
            <p:cNvGrpSpPr/>
            <p:nvPr/>
          </p:nvGrpSpPr>
          <p:grpSpPr>
            <a:xfrm>
              <a:off x="6975549" y="83250"/>
              <a:ext cx="1961931" cy="2155277"/>
              <a:chOff x="4867349" y="83250"/>
              <a:chExt cx="1961931" cy="2155277"/>
            </a:xfrm>
          </p:grpSpPr>
          <p:sp>
            <p:nvSpPr>
              <p:cNvPr id="178" name="矩形: 圓角 177">
                <a:extLst>
                  <a:ext uri="{FF2B5EF4-FFF2-40B4-BE49-F238E27FC236}">
                    <a16:creationId xmlns:a16="http://schemas.microsoft.com/office/drawing/2014/main" id="{EE5EA0F5-5C33-4438-B0BA-28BBCE9BDE52}"/>
                  </a:ext>
                </a:extLst>
              </p:cNvPr>
              <p:cNvSpPr/>
              <p:nvPr/>
            </p:nvSpPr>
            <p:spPr>
              <a:xfrm>
                <a:off x="4867349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901986A3-8363-4E69-A9D6-77046F6F661C}"/>
                  </a:ext>
                </a:extLst>
              </p:cNvPr>
              <p:cNvSpPr/>
              <p:nvPr/>
            </p:nvSpPr>
            <p:spPr>
              <a:xfrm>
                <a:off x="4867349" y="83250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產生任務圖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</a:t>
                </a:r>
                <a:endPara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02" name="圖片 201">
                <a:extLst>
                  <a:ext uri="{FF2B5EF4-FFF2-40B4-BE49-F238E27FC236}">
                    <a16:creationId xmlns:a16="http://schemas.microsoft.com/office/drawing/2014/main" id="{C86036AF-4D78-4B4C-8FBD-B2D346213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4689" b="10053"/>
              <a:stretch/>
            </p:blipFill>
            <p:spPr>
              <a:xfrm>
                <a:off x="4945259" y="71459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203" name="圖片 202">
                <a:extLst>
                  <a:ext uri="{FF2B5EF4-FFF2-40B4-BE49-F238E27FC236}">
                    <a16:creationId xmlns:a16="http://schemas.microsoft.com/office/drawing/2014/main" id="{FBFBFB1D-5F33-441D-B42E-268A4166E5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5" t="2877" r="10437" b="39301"/>
              <a:stretch/>
            </p:blipFill>
            <p:spPr>
              <a:xfrm>
                <a:off x="4945259" y="157162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407" name="群組 406">
              <a:extLst>
                <a:ext uri="{FF2B5EF4-FFF2-40B4-BE49-F238E27FC236}">
                  <a16:creationId xmlns:a16="http://schemas.microsoft.com/office/drawing/2014/main" id="{157DBD2E-C7D7-434A-9AEC-2EF9925E0233}"/>
                </a:ext>
              </a:extLst>
            </p:cNvPr>
            <p:cNvGrpSpPr/>
            <p:nvPr/>
          </p:nvGrpSpPr>
          <p:grpSpPr>
            <a:xfrm>
              <a:off x="4889425" y="83251"/>
              <a:ext cx="1961933" cy="2155276"/>
              <a:chOff x="2781225" y="83251"/>
              <a:chExt cx="1961933" cy="2155276"/>
            </a:xfrm>
          </p:grpSpPr>
          <p:sp>
            <p:nvSpPr>
              <p:cNvPr id="159" name="矩形: 圓角 158">
                <a:extLst>
                  <a:ext uri="{FF2B5EF4-FFF2-40B4-BE49-F238E27FC236}">
                    <a16:creationId xmlns:a16="http://schemas.microsoft.com/office/drawing/2014/main" id="{A8821EE8-14F2-4C1D-A3CB-7FBCAE195795}"/>
                  </a:ext>
                </a:extLst>
              </p:cNvPr>
              <p:cNvSpPr/>
              <p:nvPr/>
            </p:nvSpPr>
            <p:spPr>
              <a:xfrm>
                <a:off x="2781227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E8299646-EA02-456C-98D1-89D71E933777}"/>
                  </a:ext>
                </a:extLst>
              </p:cNvPr>
              <p:cNvSpPr/>
              <p:nvPr/>
            </p:nvSpPr>
            <p:spPr>
              <a:xfrm>
                <a:off x="2781227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建立任務規則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線性與非線性規則</a:t>
                </a:r>
              </a:p>
            </p:txBody>
          </p:sp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4342954D-5670-4CDE-851A-0CF5B19FAE29}"/>
                  </a:ext>
                </a:extLst>
              </p:cNvPr>
              <p:cNvGrpSpPr/>
              <p:nvPr/>
            </p:nvGrpSpPr>
            <p:grpSpPr>
              <a:xfrm>
                <a:off x="2854632" y="1635125"/>
                <a:ext cx="1810611" cy="525132"/>
                <a:chOff x="2756484" y="1606659"/>
                <a:chExt cx="1908759" cy="553598"/>
              </a:xfrm>
            </p:grpSpPr>
            <p:pic>
              <p:nvPicPr>
                <p:cNvPr id="205" name="圖片 204">
                  <a:extLst>
                    <a:ext uri="{FF2B5EF4-FFF2-40B4-BE49-F238E27FC236}">
                      <a16:creationId xmlns:a16="http://schemas.microsoft.com/office/drawing/2014/main" id="{259ECFFC-FF1F-466F-A27F-124BDC9CE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6096" t="3592" r="12498" b="2947"/>
                <a:stretch/>
              </p:blipFill>
              <p:spPr>
                <a:xfrm>
                  <a:off x="2756484" y="1610472"/>
                  <a:ext cx="669925" cy="549785"/>
                </a:xfrm>
                <a:prstGeom prst="rect">
                  <a:avLst/>
                </a:prstGeom>
              </p:spPr>
            </p:pic>
            <p:pic>
              <p:nvPicPr>
                <p:cNvPr id="206" name="圖片 205">
                  <a:extLst>
                    <a:ext uri="{FF2B5EF4-FFF2-40B4-BE49-F238E27FC236}">
                      <a16:creationId xmlns:a16="http://schemas.microsoft.com/office/drawing/2014/main" id="{8FDFE969-885D-4276-91BB-03AF02C8D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463" t="6780" r="11944" b="8298"/>
                <a:stretch/>
              </p:blipFill>
              <p:spPr>
                <a:xfrm>
                  <a:off x="3465364" y="1606659"/>
                  <a:ext cx="1199879" cy="553598"/>
                </a:xfrm>
                <a:prstGeom prst="rect">
                  <a:avLst/>
                </a:prstGeom>
              </p:spPr>
            </p:pic>
          </p:grpSp>
          <p:pic>
            <p:nvPicPr>
              <p:cNvPr id="208" name="圖片 207">
                <a:extLst>
                  <a:ext uri="{FF2B5EF4-FFF2-40B4-BE49-F238E27FC236}">
                    <a16:creationId xmlns:a16="http://schemas.microsoft.com/office/drawing/2014/main" id="{AE59BDB4-B7F9-4CCD-BF5B-EA7D3B561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276" t="2513" r="19189" b="13402"/>
              <a:stretch/>
            </p:blipFill>
            <p:spPr>
              <a:xfrm>
                <a:off x="2854632" y="1004152"/>
                <a:ext cx="635478" cy="561071"/>
              </a:xfrm>
              <a:prstGeom prst="rect">
                <a:avLst/>
              </a:prstGeom>
            </p:spPr>
          </p:pic>
          <p:pic>
            <p:nvPicPr>
              <p:cNvPr id="209" name="圖片 208">
                <a:extLst>
                  <a:ext uri="{FF2B5EF4-FFF2-40B4-BE49-F238E27FC236}">
                    <a16:creationId xmlns:a16="http://schemas.microsoft.com/office/drawing/2014/main" id="{719FBE10-0882-4A81-ADEF-0065F85D14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02" t="1860" r="1870" b="-234"/>
              <a:stretch/>
            </p:blipFill>
            <p:spPr>
              <a:xfrm>
                <a:off x="3527062" y="1004152"/>
                <a:ext cx="1138181" cy="560685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043A6E9-A655-4458-85AA-92CC1AA12A10}"/>
                  </a:ext>
                </a:extLst>
              </p:cNvPr>
              <p:cNvSpPr/>
              <p:nvPr/>
            </p:nvSpPr>
            <p:spPr>
              <a:xfrm>
                <a:off x="2781225" y="716350"/>
                <a:ext cx="84303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規則左側</a:t>
                </a:r>
              </a:p>
            </p:txBody>
          </p:sp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07421E15-105E-4F30-84F8-06416F56059D}"/>
                  </a:ext>
                </a:extLst>
              </p:cNvPr>
              <p:cNvSpPr/>
              <p:nvPr/>
            </p:nvSpPr>
            <p:spPr>
              <a:xfrm>
                <a:off x="3624263" y="716350"/>
                <a:ext cx="10409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規則右側</a:t>
                </a:r>
              </a:p>
            </p:txBody>
          </p:sp>
        </p:grpSp>
        <p:grpSp>
          <p:nvGrpSpPr>
            <p:cNvPr id="402" name="群組 401">
              <a:extLst>
                <a:ext uri="{FF2B5EF4-FFF2-40B4-BE49-F238E27FC236}">
                  <a16:creationId xmlns:a16="http://schemas.microsoft.com/office/drawing/2014/main" id="{C0E03406-FED8-4D54-A475-A916723435CE}"/>
                </a:ext>
              </a:extLst>
            </p:cNvPr>
            <p:cNvGrpSpPr/>
            <p:nvPr/>
          </p:nvGrpSpPr>
          <p:grpSpPr>
            <a:xfrm>
              <a:off x="4889425" y="4611815"/>
              <a:ext cx="1961932" cy="2155277"/>
              <a:chOff x="2781225" y="4611815"/>
              <a:chExt cx="1961932" cy="2155277"/>
            </a:xfrm>
          </p:grpSpPr>
          <p:sp>
            <p:nvSpPr>
              <p:cNvPr id="211" name="矩形: 圓角 210">
                <a:extLst>
                  <a:ext uri="{FF2B5EF4-FFF2-40B4-BE49-F238E27FC236}">
                    <a16:creationId xmlns:a16="http://schemas.microsoft.com/office/drawing/2014/main" id="{09BFA58F-F796-4FC0-97D6-95D775FC6566}"/>
                  </a:ext>
                </a:extLst>
              </p:cNvPr>
              <p:cNvSpPr/>
              <p:nvPr/>
            </p:nvSpPr>
            <p:spPr>
              <a:xfrm>
                <a:off x="2781226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212" name="圖片 211">
                <a:extLst>
                  <a:ext uri="{FF2B5EF4-FFF2-40B4-BE49-F238E27FC236}">
                    <a16:creationId xmlns:a16="http://schemas.microsoft.com/office/drawing/2014/main" id="{82797513-8B14-49C8-A1AB-B05376A3DB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2859138" y="5235172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E9242DDA-FFE2-47CB-A41C-93FD957ECB89}"/>
                  </a:ext>
                </a:extLst>
              </p:cNvPr>
              <p:cNvSpPr/>
              <p:nvPr/>
            </p:nvSpPr>
            <p:spPr>
              <a:xfrm>
                <a:off x="2781225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適應性函數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設計遊玩特徵指標</a:t>
                </a:r>
              </a:p>
            </p:txBody>
          </p:sp>
        </p:grpSp>
        <p:grpSp>
          <p:nvGrpSpPr>
            <p:cNvPr id="401" name="群組 400">
              <a:extLst>
                <a:ext uri="{FF2B5EF4-FFF2-40B4-BE49-F238E27FC236}">
                  <a16:creationId xmlns:a16="http://schemas.microsoft.com/office/drawing/2014/main" id="{B84946E8-A835-4C92-AC20-48BB0B4EB468}"/>
                </a:ext>
              </a:extLst>
            </p:cNvPr>
            <p:cNvGrpSpPr/>
            <p:nvPr/>
          </p:nvGrpSpPr>
          <p:grpSpPr>
            <a:xfrm>
              <a:off x="6975547" y="4611815"/>
              <a:ext cx="1961932" cy="2155277"/>
              <a:chOff x="4867347" y="4611815"/>
              <a:chExt cx="1961932" cy="2155277"/>
            </a:xfrm>
          </p:grpSpPr>
          <p:sp>
            <p:nvSpPr>
              <p:cNvPr id="214" name="矩形: 圓角 213">
                <a:extLst>
                  <a:ext uri="{FF2B5EF4-FFF2-40B4-BE49-F238E27FC236}">
                    <a16:creationId xmlns:a16="http://schemas.microsoft.com/office/drawing/2014/main" id="{54261454-DD2F-4B61-A867-792F6A066FF4}"/>
                  </a:ext>
                </a:extLst>
              </p:cNvPr>
              <p:cNvSpPr/>
              <p:nvPr/>
            </p:nvSpPr>
            <p:spPr>
              <a:xfrm>
                <a:off x="4867348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E2228F89-17FB-4B59-9B3F-F31F5198BA0F}"/>
                  </a:ext>
                </a:extLst>
              </p:cNvPr>
              <p:cNvSpPr/>
              <p:nvPr/>
            </p:nvSpPr>
            <p:spPr>
              <a:xfrm>
                <a:off x="4867347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適應值標準化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控制得分成長幅度</a:t>
                </a:r>
              </a:p>
            </p:txBody>
          </p:sp>
          <p:pic>
            <p:nvPicPr>
              <p:cNvPr id="217" name="圖片 216">
                <a:extLst>
                  <a:ext uri="{FF2B5EF4-FFF2-40B4-BE49-F238E27FC236}">
                    <a16:creationId xmlns:a16="http://schemas.microsoft.com/office/drawing/2014/main" id="{50285280-76C7-4519-80E9-2AE73E88ED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036" t="13072" r="2397"/>
              <a:stretch/>
            </p:blipFill>
            <p:spPr>
              <a:xfrm>
                <a:off x="4945259" y="5235171"/>
                <a:ext cx="1806106" cy="1445669"/>
              </a:xfrm>
              <a:prstGeom prst="roundRect">
                <a:avLst>
                  <a:gd name="adj" fmla="val 1843"/>
                </a:avLst>
              </a:prstGeom>
            </p:spPr>
          </p:pic>
        </p:grp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AC9003F8-83EC-42AD-B189-8857386F7548}"/>
                </a:ext>
              </a:extLst>
            </p:cNvPr>
            <p:cNvGrpSpPr/>
            <p:nvPr/>
          </p:nvGrpSpPr>
          <p:grpSpPr>
            <a:xfrm>
              <a:off x="2803304" y="4611815"/>
              <a:ext cx="1961932" cy="2155277"/>
              <a:chOff x="695104" y="4611815"/>
              <a:chExt cx="1961932" cy="2155277"/>
            </a:xfrm>
          </p:grpSpPr>
          <p:sp>
            <p:nvSpPr>
              <p:cNvPr id="199" name="矩形: 圓角 198">
                <a:extLst>
                  <a:ext uri="{FF2B5EF4-FFF2-40B4-BE49-F238E27FC236}">
                    <a16:creationId xmlns:a16="http://schemas.microsoft.com/office/drawing/2014/main" id="{9B55FBF9-9452-4DEF-A112-3279A20F96E8}"/>
                  </a:ext>
                </a:extLst>
              </p:cNvPr>
              <p:cNvSpPr/>
              <p:nvPr/>
            </p:nvSpPr>
            <p:spPr>
              <a:xfrm>
                <a:off x="695105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9ABF7D37-9BC0-4597-A776-40261391B4AA}"/>
                  </a:ext>
                </a:extLst>
              </p:cNvPr>
              <p:cNvSpPr/>
              <p:nvPr/>
            </p:nvSpPr>
            <p:spPr>
              <a:xfrm>
                <a:off x="695104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基因結構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行走地磚作基因序列</a:t>
                </a:r>
              </a:p>
            </p:txBody>
          </p:sp>
          <p:sp>
            <p:nvSpPr>
              <p:cNvPr id="276" name="矩形: 圓角 275">
                <a:extLst>
                  <a:ext uri="{FF2B5EF4-FFF2-40B4-BE49-F238E27FC236}">
                    <a16:creationId xmlns:a16="http://schemas.microsoft.com/office/drawing/2014/main" id="{13939DBA-B339-4C8F-A12E-ABE7CAA465E9}"/>
                  </a:ext>
                </a:extLst>
              </p:cNvPr>
              <p:cNvSpPr/>
              <p:nvPr/>
            </p:nvSpPr>
            <p:spPr>
              <a:xfrm>
                <a:off x="773906" y="5235170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733AD977-419B-48A2-AFA8-2402D0404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2610" t="17375" r="26784" b="10202"/>
              <a:stretch/>
            </p:blipFill>
            <p:spPr>
              <a:xfrm>
                <a:off x="773018" y="5235170"/>
                <a:ext cx="1806103" cy="1445669"/>
              </a:xfrm>
              <a:prstGeom prst="rect">
                <a:avLst/>
              </a:prstGeom>
            </p:spPr>
          </p:pic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47394197-1C8F-4271-A530-5CB14D6CD0BD}"/>
                </a:ext>
              </a:extLst>
            </p:cNvPr>
            <p:cNvGrpSpPr/>
            <p:nvPr/>
          </p:nvGrpSpPr>
          <p:grpSpPr>
            <a:xfrm>
              <a:off x="6975548" y="2347533"/>
              <a:ext cx="1961932" cy="2155277"/>
              <a:chOff x="4867348" y="2347533"/>
              <a:chExt cx="1961932" cy="2155277"/>
            </a:xfrm>
          </p:grpSpPr>
          <p:sp>
            <p:nvSpPr>
              <p:cNvPr id="193" name="矩形: 圓角 192">
                <a:extLst>
                  <a:ext uri="{FF2B5EF4-FFF2-40B4-BE49-F238E27FC236}">
                    <a16:creationId xmlns:a16="http://schemas.microsoft.com/office/drawing/2014/main" id="{F5385939-3AE8-499D-B6F4-25A7A53A9A3B}"/>
                  </a:ext>
                </a:extLst>
              </p:cNvPr>
              <p:cNvSpPr/>
              <p:nvPr/>
            </p:nvSpPr>
            <p:spPr>
              <a:xfrm>
                <a:off x="486734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7BF67E39-2DF9-478E-A3CF-883A64FB12D5}"/>
                  </a:ext>
                </a:extLst>
              </p:cNvPr>
              <p:cNvSpPr/>
              <p:nvPr/>
            </p:nvSpPr>
            <p:spPr>
              <a:xfrm>
                <a:off x="486734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轉為遊戲空間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II</a:t>
                </a: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（建造方式表）</a:t>
                </a:r>
              </a:p>
            </p:txBody>
          </p:sp>
          <p:sp>
            <p:nvSpPr>
              <p:cNvPr id="351" name="矩形: 圓角 350">
                <a:extLst>
                  <a:ext uri="{FF2B5EF4-FFF2-40B4-BE49-F238E27FC236}">
                    <a16:creationId xmlns:a16="http://schemas.microsoft.com/office/drawing/2014/main" id="{2D9FCBB8-6D48-48EF-AC1C-FF3707B6B09E}"/>
                  </a:ext>
                </a:extLst>
              </p:cNvPr>
              <p:cNvSpPr/>
              <p:nvPr/>
            </p:nvSpPr>
            <p:spPr>
              <a:xfrm>
                <a:off x="4948636" y="2978054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49" name="圖片 348">
                <a:extLst>
                  <a:ext uri="{FF2B5EF4-FFF2-40B4-BE49-F238E27FC236}">
                    <a16:creationId xmlns:a16="http://schemas.microsoft.com/office/drawing/2014/main" id="{D97C9FF7-4A00-49C7-84CA-D639F158F5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5248" t="5431" r="5870" b="2884"/>
              <a:stretch/>
            </p:blipFill>
            <p:spPr>
              <a:xfrm>
                <a:off x="4945260" y="2978055"/>
                <a:ext cx="1806105" cy="1445668"/>
              </a:xfrm>
              <a:prstGeom prst="rect">
                <a:avLst/>
              </a:prstGeom>
            </p:spPr>
          </p:pic>
          <p:sp>
            <p:nvSpPr>
              <p:cNvPr id="355" name="矩形 354">
                <a:extLst>
                  <a:ext uri="{FF2B5EF4-FFF2-40B4-BE49-F238E27FC236}">
                    <a16:creationId xmlns:a16="http://schemas.microsoft.com/office/drawing/2014/main" id="{2E0B364D-C98D-4610-A108-1D699B50ED8D}"/>
                  </a:ext>
                </a:extLst>
              </p:cNvPr>
              <p:cNvSpPr/>
              <p:nvPr/>
            </p:nvSpPr>
            <p:spPr>
              <a:xfrm>
                <a:off x="5622657" y="3672620"/>
                <a:ext cx="1128708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節點</a:t>
                </a:r>
                <a:endPara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</a:p>
            </p:txBody>
          </p:sp>
          <p:sp>
            <p:nvSpPr>
              <p:cNvPr id="357" name="矩形 356">
                <a:extLst>
                  <a:ext uri="{FF2B5EF4-FFF2-40B4-BE49-F238E27FC236}">
                    <a16:creationId xmlns:a16="http://schemas.microsoft.com/office/drawing/2014/main" id="{2B00DA26-52E7-4672-9B63-9932D6637E65}"/>
                  </a:ext>
                </a:extLst>
              </p:cNvPr>
              <p:cNvSpPr/>
              <p:nvPr/>
            </p:nvSpPr>
            <p:spPr>
              <a:xfrm rot="5400000">
                <a:off x="6081791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404" name="群組 403">
              <a:extLst>
                <a:ext uri="{FF2B5EF4-FFF2-40B4-BE49-F238E27FC236}">
                  <a16:creationId xmlns:a16="http://schemas.microsoft.com/office/drawing/2014/main" id="{CFD83D14-D1BC-478D-8010-0563C1231E31}"/>
                </a:ext>
              </a:extLst>
            </p:cNvPr>
            <p:cNvGrpSpPr/>
            <p:nvPr/>
          </p:nvGrpSpPr>
          <p:grpSpPr>
            <a:xfrm>
              <a:off x="9061668" y="2347533"/>
              <a:ext cx="1961932" cy="2155277"/>
              <a:chOff x="6953468" y="2347533"/>
              <a:chExt cx="1961932" cy="2155277"/>
            </a:xfrm>
          </p:grpSpPr>
          <p:sp>
            <p:nvSpPr>
              <p:cNvPr id="196" name="矩形: 圓角 195">
                <a:extLst>
                  <a:ext uri="{FF2B5EF4-FFF2-40B4-BE49-F238E27FC236}">
                    <a16:creationId xmlns:a16="http://schemas.microsoft.com/office/drawing/2014/main" id="{B3627DAE-92F6-4728-88DD-EC2F2A73E6D3}"/>
                  </a:ext>
                </a:extLst>
              </p:cNvPr>
              <p:cNvSpPr/>
              <p:nvPr/>
            </p:nvSpPr>
            <p:spPr>
              <a:xfrm>
                <a:off x="695346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DD4F984E-D9A2-4CCC-BC86-E0C7E798EC8C}"/>
                  </a:ext>
                </a:extLst>
              </p:cNvPr>
              <p:cNvSpPr/>
              <p:nvPr/>
            </p:nvSpPr>
            <p:spPr>
              <a:xfrm>
                <a:off x="695346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轉為遊戲空間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II</a:t>
                </a: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（空間替換表）</a:t>
                </a:r>
              </a:p>
            </p:txBody>
          </p:sp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C6878FD-45A0-41E6-93C7-3267E0A98FA2}"/>
                  </a:ext>
                </a:extLst>
              </p:cNvPr>
              <p:cNvSpPr/>
              <p:nvPr/>
            </p:nvSpPr>
            <p:spPr>
              <a:xfrm>
                <a:off x="7031382" y="2970889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54" name="圖片 353">
                <a:extLst>
                  <a:ext uri="{FF2B5EF4-FFF2-40B4-BE49-F238E27FC236}">
                    <a16:creationId xmlns:a16="http://schemas.microsoft.com/office/drawing/2014/main" id="{DD5BF0D0-B6F4-4A6F-B5F3-B0AC6F2880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6887" t="5329" r="6625" b="3171"/>
              <a:stretch/>
            </p:blipFill>
            <p:spPr>
              <a:xfrm>
                <a:off x="7030493" y="2970890"/>
                <a:ext cx="1806104" cy="1445668"/>
              </a:xfrm>
              <a:prstGeom prst="rect">
                <a:avLst/>
              </a:prstGeom>
            </p:spPr>
          </p:pic>
          <p:sp>
            <p:nvSpPr>
              <p:cNvPr id="356" name="矩形 355">
                <a:extLst>
                  <a:ext uri="{FF2B5EF4-FFF2-40B4-BE49-F238E27FC236}">
                    <a16:creationId xmlns:a16="http://schemas.microsoft.com/office/drawing/2014/main" id="{309BF3DF-48DD-4D97-9191-8EF7166D011A}"/>
                  </a:ext>
                </a:extLst>
              </p:cNvPr>
              <p:cNvSpPr/>
              <p:nvPr/>
            </p:nvSpPr>
            <p:spPr>
              <a:xfrm>
                <a:off x="7707889" y="3656662"/>
                <a:ext cx="1128708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端點</a:t>
                </a:r>
                <a:endPara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</a:p>
            </p:txBody>
          </p:sp>
          <p:sp>
            <p:nvSpPr>
              <p:cNvPr id="358" name="矩形 357">
                <a:extLst>
                  <a:ext uri="{FF2B5EF4-FFF2-40B4-BE49-F238E27FC236}">
                    <a16:creationId xmlns:a16="http://schemas.microsoft.com/office/drawing/2014/main" id="{685FDE84-849C-464B-906E-ABE6C099F5DF}"/>
                  </a:ext>
                </a:extLst>
              </p:cNvPr>
              <p:cNvSpPr/>
              <p:nvPr/>
            </p:nvSpPr>
            <p:spPr>
              <a:xfrm rot="5400000">
                <a:off x="8174909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400" name="群組 399">
              <a:extLst>
                <a:ext uri="{FF2B5EF4-FFF2-40B4-BE49-F238E27FC236}">
                  <a16:creationId xmlns:a16="http://schemas.microsoft.com/office/drawing/2014/main" id="{A2F3EBC4-45E2-42B6-B300-D09F011DBA97}"/>
                </a:ext>
              </a:extLst>
            </p:cNvPr>
            <p:cNvGrpSpPr/>
            <p:nvPr/>
          </p:nvGrpSpPr>
          <p:grpSpPr>
            <a:xfrm>
              <a:off x="9061667" y="4611814"/>
              <a:ext cx="1961932" cy="2155277"/>
              <a:chOff x="6953467" y="4611814"/>
              <a:chExt cx="1961932" cy="2155277"/>
            </a:xfrm>
          </p:grpSpPr>
          <p:sp>
            <p:nvSpPr>
              <p:cNvPr id="359" name="矩形: 圓角 358">
                <a:extLst>
                  <a:ext uri="{FF2B5EF4-FFF2-40B4-BE49-F238E27FC236}">
                    <a16:creationId xmlns:a16="http://schemas.microsoft.com/office/drawing/2014/main" id="{6E5A39B1-AED7-40B9-B44C-CFC8AC250150}"/>
                  </a:ext>
                </a:extLst>
              </p:cNvPr>
              <p:cNvSpPr/>
              <p:nvPr/>
            </p:nvSpPr>
            <p:spPr>
              <a:xfrm>
                <a:off x="6953468" y="4611816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0" name="矩形 359">
                <a:extLst>
                  <a:ext uri="{FF2B5EF4-FFF2-40B4-BE49-F238E27FC236}">
                    <a16:creationId xmlns:a16="http://schemas.microsoft.com/office/drawing/2014/main" id="{7AF25E8E-FDDF-49E1-9327-EFEBD1A103D7}"/>
                  </a:ext>
                </a:extLst>
              </p:cNvPr>
              <p:cNvSpPr/>
              <p:nvPr/>
            </p:nvSpPr>
            <p:spPr>
              <a:xfrm>
                <a:off x="6953467" y="4611814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房間容器演化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依遊玩特徵調整權重</a:t>
                </a:r>
              </a:p>
            </p:txBody>
          </p:sp>
          <p:pic>
            <p:nvPicPr>
              <p:cNvPr id="399" name="圖片 398">
                <a:extLst>
                  <a:ext uri="{FF2B5EF4-FFF2-40B4-BE49-F238E27FC236}">
                    <a16:creationId xmlns:a16="http://schemas.microsoft.com/office/drawing/2014/main" id="{954D0A61-FAA5-46F6-ACCE-3395FE44C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26960" t="1677" r="26469" b="1374"/>
              <a:stretch/>
            </p:blipFill>
            <p:spPr>
              <a:xfrm>
                <a:off x="7030493" y="5235170"/>
                <a:ext cx="1806104" cy="1445669"/>
              </a:xfrm>
              <a:prstGeom prst="roundRect">
                <a:avLst>
                  <a:gd name="adj" fmla="val 2172"/>
                </a:avLst>
              </a:prstGeom>
            </p:spPr>
          </p:pic>
        </p:grpSp>
        <p:sp>
          <p:nvSpPr>
            <p:cNvPr id="411" name="矩形 410">
              <a:extLst>
                <a:ext uri="{FF2B5EF4-FFF2-40B4-BE49-F238E27FC236}">
                  <a16:creationId xmlns:a16="http://schemas.microsoft.com/office/drawing/2014/main" id="{4B244BC0-C86D-476D-9A3A-AE4646DAE2AF}"/>
                </a:ext>
              </a:extLst>
            </p:cNvPr>
            <p:cNvSpPr/>
            <p:nvPr/>
          </p:nvSpPr>
          <p:spPr>
            <a:xfrm>
              <a:off x="2185436" y="376059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任務語法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776C36C-17B8-4BC6-95D5-CC79D967C31C}"/>
                </a:ext>
              </a:extLst>
            </p:cNvPr>
            <p:cNvSpPr/>
            <p:nvPr/>
          </p:nvSpPr>
          <p:spPr>
            <a:xfrm>
              <a:off x="2185436" y="2640342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房間建構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1F2B611A-A137-4E7B-910B-04F39AC75366}"/>
                </a:ext>
              </a:extLst>
            </p:cNvPr>
            <p:cNvSpPr/>
            <p:nvPr/>
          </p:nvSpPr>
          <p:spPr>
            <a:xfrm>
              <a:off x="2185435" y="4909504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地圖片段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414" name="群組 413">
              <a:extLst>
                <a:ext uri="{FF2B5EF4-FFF2-40B4-BE49-F238E27FC236}">
                  <a16:creationId xmlns:a16="http://schemas.microsoft.com/office/drawing/2014/main" id="{D82F6F9D-D2DE-4A64-85F7-051984A458F0}"/>
                </a:ext>
              </a:extLst>
            </p:cNvPr>
            <p:cNvGrpSpPr/>
            <p:nvPr/>
          </p:nvGrpSpPr>
          <p:grpSpPr>
            <a:xfrm>
              <a:off x="2716656" y="1891438"/>
              <a:ext cx="537480" cy="338554"/>
              <a:chOff x="226422" y="914748"/>
              <a:chExt cx="633144" cy="398812"/>
            </a:xfrm>
          </p:grpSpPr>
          <p:sp>
            <p:nvSpPr>
              <p:cNvPr id="415" name="橢圓 414">
                <a:extLst>
                  <a:ext uri="{FF2B5EF4-FFF2-40B4-BE49-F238E27FC236}">
                    <a16:creationId xmlns:a16="http://schemas.microsoft.com/office/drawing/2014/main" id="{14D22009-8F28-44C0-8521-61EB74C12AE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6" name="TextBox 8">
                <a:extLst>
                  <a:ext uri="{FF2B5EF4-FFF2-40B4-BE49-F238E27FC236}">
                    <a16:creationId xmlns:a16="http://schemas.microsoft.com/office/drawing/2014/main" id="{615FCBC4-232C-4DA2-8CDC-0DEDE7C8F825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17" name="群組 416">
              <a:extLst>
                <a:ext uri="{FF2B5EF4-FFF2-40B4-BE49-F238E27FC236}">
                  <a16:creationId xmlns:a16="http://schemas.microsoft.com/office/drawing/2014/main" id="{50FA7AD1-5E76-4092-BB09-BFE5AFB3C2C1}"/>
                </a:ext>
              </a:extLst>
            </p:cNvPr>
            <p:cNvGrpSpPr/>
            <p:nvPr/>
          </p:nvGrpSpPr>
          <p:grpSpPr>
            <a:xfrm>
              <a:off x="4802838" y="1906265"/>
              <a:ext cx="537480" cy="338554"/>
              <a:chOff x="226422" y="914748"/>
              <a:chExt cx="633144" cy="398812"/>
            </a:xfrm>
          </p:grpSpPr>
          <p:sp>
            <p:nvSpPr>
              <p:cNvPr id="418" name="橢圓 417">
                <a:extLst>
                  <a:ext uri="{FF2B5EF4-FFF2-40B4-BE49-F238E27FC236}">
                    <a16:creationId xmlns:a16="http://schemas.microsoft.com/office/drawing/2014/main" id="{3517EAD6-A623-4E64-9C74-8868F7AA00B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9" name="TextBox 8">
                <a:extLst>
                  <a:ext uri="{FF2B5EF4-FFF2-40B4-BE49-F238E27FC236}">
                    <a16:creationId xmlns:a16="http://schemas.microsoft.com/office/drawing/2014/main" id="{C06855FC-EA6B-4B5B-97D5-2F2A2C89354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0" name="群組 419">
              <a:extLst>
                <a:ext uri="{FF2B5EF4-FFF2-40B4-BE49-F238E27FC236}">
                  <a16:creationId xmlns:a16="http://schemas.microsoft.com/office/drawing/2014/main" id="{C95E934E-10BA-4476-B125-B6577D580305}"/>
                </a:ext>
              </a:extLst>
            </p:cNvPr>
            <p:cNvGrpSpPr/>
            <p:nvPr/>
          </p:nvGrpSpPr>
          <p:grpSpPr>
            <a:xfrm>
              <a:off x="6895036" y="1891438"/>
              <a:ext cx="537480" cy="338554"/>
              <a:chOff x="226422" y="914748"/>
              <a:chExt cx="633144" cy="398812"/>
            </a:xfrm>
          </p:grpSpPr>
          <p:sp>
            <p:nvSpPr>
              <p:cNvPr id="421" name="橢圓 420">
                <a:extLst>
                  <a:ext uri="{FF2B5EF4-FFF2-40B4-BE49-F238E27FC236}">
                    <a16:creationId xmlns:a16="http://schemas.microsoft.com/office/drawing/2014/main" id="{1B399B09-DFB7-492C-A480-C6C15AD53737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2" name="TextBox 8">
                <a:extLst>
                  <a:ext uri="{FF2B5EF4-FFF2-40B4-BE49-F238E27FC236}">
                    <a16:creationId xmlns:a16="http://schemas.microsoft.com/office/drawing/2014/main" id="{BD2594A3-DB72-4751-8031-058AFCACF64E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3" name="群組 422">
              <a:extLst>
                <a:ext uri="{FF2B5EF4-FFF2-40B4-BE49-F238E27FC236}">
                  <a16:creationId xmlns:a16="http://schemas.microsoft.com/office/drawing/2014/main" id="{862C5B2C-E13B-4421-B0B3-B30D40AFBE15}"/>
                </a:ext>
              </a:extLst>
            </p:cNvPr>
            <p:cNvGrpSpPr/>
            <p:nvPr/>
          </p:nvGrpSpPr>
          <p:grpSpPr>
            <a:xfrm>
              <a:off x="2711730" y="4148289"/>
              <a:ext cx="537480" cy="338554"/>
              <a:chOff x="226422" y="914748"/>
              <a:chExt cx="633144" cy="398812"/>
            </a:xfrm>
          </p:grpSpPr>
          <p:sp>
            <p:nvSpPr>
              <p:cNvPr id="424" name="橢圓 423">
                <a:extLst>
                  <a:ext uri="{FF2B5EF4-FFF2-40B4-BE49-F238E27FC236}">
                    <a16:creationId xmlns:a16="http://schemas.microsoft.com/office/drawing/2014/main" id="{0FC00F63-ACB6-44BE-AB29-0C1B76C3C3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5" name="TextBox 8">
                <a:extLst>
                  <a:ext uri="{FF2B5EF4-FFF2-40B4-BE49-F238E27FC236}">
                    <a16:creationId xmlns:a16="http://schemas.microsoft.com/office/drawing/2014/main" id="{107CE5A3-5F04-4B64-811A-79321A011043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6" name="群組 425">
              <a:extLst>
                <a:ext uri="{FF2B5EF4-FFF2-40B4-BE49-F238E27FC236}">
                  <a16:creationId xmlns:a16="http://schemas.microsoft.com/office/drawing/2014/main" id="{A5CB5F0D-FE23-4E9E-93F6-1392069D995B}"/>
                </a:ext>
              </a:extLst>
            </p:cNvPr>
            <p:cNvGrpSpPr/>
            <p:nvPr/>
          </p:nvGrpSpPr>
          <p:grpSpPr>
            <a:xfrm>
              <a:off x="4801205" y="4148289"/>
              <a:ext cx="537480" cy="338554"/>
              <a:chOff x="226422" y="914748"/>
              <a:chExt cx="633144" cy="398812"/>
            </a:xfrm>
          </p:grpSpPr>
          <p:sp>
            <p:nvSpPr>
              <p:cNvPr id="427" name="橢圓 426">
                <a:extLst>
                  <a:ext uri="{FF2B5EF4-FFF2-40B4-BE49-F238E27FC236}">
                    <a16:creationId xmlns:a16="http://schemas.microsoft.com/office/drawing/2014/main" id="{E79A2A2A-ED65-4256-AEFB-D8D0531630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8" name="TextBox 8">
                <a:extLst>
                  <a:ext uri="{FF2B5EF4-FFF2-40B4-BE49-F238E27FC236}">
                    <a16:creationId xmlns:a16="http://schemas.microsoft.com/office/drawing/2014/main" id="{4A8FCD5B-1B92-44DE-8BE8-AA65CFC490D0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9" name="群組 428">
              <a:extLst>
                <a:ext uri="{FF2B5EF4-FFF2-40B4-BE49-F238E27FC236}">
                  <a16:creationId xmlns:a16="http://schemas.microsoft.com/office/drawing/2014/main" id="{55BBAC0D-A838-49F4-AA33-9D5404ED6ADB}"/>
                </a:ext>
              </a:extLst>
            </p:cNvPr>
            <p:cNvGrpSpPr/>
            <p:nvPr/>
          </p:nvGrpSpPr>
          <p:grpSpPr>
            <a:xfrm>
              <a:off x="6895036" y="4143826"/>
              <a:ext cx="537480" cy="338554"/>
              <a:chOff x="226422" y="914748"/>
              <a:chExt cx="633144" cy="398812"/>
            </a:xfrm>
          </p:grpSpPr>
          <p:sp>
            <p:nvSpPr>
              <p:cNvPr id="430" name="橢圓 429">
                <a:extLst>
                  <a:ext uri="{FF2B5EF4-FFF2-40B4-BE49-F238E27FC236}">
                    <a16:creationId xmlns:a16="http://schemas.microsoft.com/office/drawing/2014/main" id="{0C8003AC-585D-498F-B5B7-0D711003CA7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1" name="TextBox 8">
                <a:extLst>
                  <a:ext uri="{FF2B5EF4-FFF2-40B4-BE49-F238E27FC236}">
                    <a16:creationId xmlns:a16="http://schemas.microsoft.com/office/drawing/2014/main" id="{AC01FBA2-EFE3-470C-AE5B-F31F13FCC90B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2" name="群組 431">
              <a:extLst>
                <a:ext uri="{FF2B5EF4-FFF2-40B4-BE49-F238E27FC236}">
                  <a16:creationId xmlns:a16="http://schemas.microsoft.com/office/drawing/2014/main" id="{BF18D085-FBB9-4AB0-9309-EDAEC4677560}"/>
                </a:ext>
              </a:extLst>
            </p:cNvPr>
            <p:cNvGrpSpPr/>
            <p:nvPr/>
          </p:nvGrpSpPr>
          <p:grpSpPr>
            <a:xfrm>
              <a:off x="2721853" y="6416748"/>
              <a:ext cx="537480" cy="338554"/>
              <a:chOff x="226422" y="914748"/>
              <a:chExt cx="633144" cy="398812"/>
            </a:xfrm>
          </p:grpSpPr>
          <p:sp>
            <p:nvSpPr>
              <p:cNvPr id="433" name="橢圓 432">
                <a:extLst>
                  <a:ext uri="{FF2B5EF4-FFF2-40B4-BE49-F238E27FC236}">
                    <a16:creationId xmlns:a16="http://schemas.microsoft.com/office/drawing/2014/main" id="{02FC4D10-5A2A-4FA4-9A5E-31E80F585B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4" name="TextBox 8">
                <a:extLst>
                  <a:ext uri="{FF2B5EF4-FFF2-40B4-BE49-F238E27FC236}">
                    <a16:creationId xmlns:a16="http://schemas.microsoft.com/office/drawing/2014/main" id="{A1A0B1CD-690E-4BB5-8ACF-CD700B66B89B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5" name="群組 434">
              <a:extLst>
                <a:ext uri="{FF2B5EF4-FFF2-40B4-BE49-F238E27FC236}">
                  <a16:creationId xmlns:a16="http://schemas.microsoft.com/office/drawing/2014/main" id="{A56C7A98-FCBD-4929-8F9A-96A51C2B5006}"/>
                </a:ext>
              </a:extLst>
            </p:cNvPr>
            <p:cNvGrpSpPr/>
            <p:nvPr/>
          </p:nvGrpSpPr>
          <p:grpSpPr>
            <a:xfrm>
              <a:off x="4806389" y="6414722"/>
              <a:ext cx="537480" cy="338554"/>
              <a:chOff x="226422" y="914748"/>
              <a:chExt cx="633144" cy="398812"/>
            </a:xfrm>
          </p:grpSpPr>
          <p:sp>
            <p:nvSpPr>
              <p:cNvPr id="436" name="橢圓 435">
                <a:extLst>
                  <a:ext uri="{FF2B5EF4-FFF2-40B4-BE49-F238E27FC236}">
                    <a16:creationId xmlns:a16="http://schemas.microsoft.com/office/drawing/2014/main" id="{C35A191B-8D7C-41C6-A53F-B08FB9B56CF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7" name="TextBox 8">
                <a:extLst>
                  <a:ext uri="{FF2B5EF4-FFF2-40B4-BE49-F238E27FC236}">
                    <a16:creationId xmlns:a16="http://schemas.microsoft.com/office/drawing/2014/main" id="{D0E37C33-9B30-4FEA-BEB1-FD59A5B6E869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8" name="群組 437">
              <a:extLst>
                <a:ext uri="{FF2B5EF4-FFF2-40B4-BE49-F238E27FC236}">
                  <a16:creationId xmlns:a16="http://schemas.microsoft.com/office/drawing/2014/main" id="{E313AF05-E8BF-4F11-8F09-EE7C5F8776DE}"/>
                </a:ext>
              </a:extLst>
            </p:cNvPr>
            <p:cNvGrpSpPr/>
            <p:nvPr/>
          </p:nvGrpSpPr>
          <p:grpSpPr>
            <a:xfrm>
              <a:off x="6895036" y="6414722"/>
              <a:ext cx="537480" cy="338554"/>
              <a:chOff x="226422" y="914748"/>
              <a:chExt cx="633144" cy="398812"/>
            </a:xfrm>
          </p:grpSpPr>
          <p:sp>
            <p:nvSpPr>
              <p:cNvPr id="439" name="橢圓 438">
                <a:extLst>
                  <a:ext uri="{FF2B5EF4-FFF2-40B4-BE49-F238E27FC236}">
                    <a16:creationId xmlns:a16="http://schemas.microsoft.com/office/drawing/2014/main" id="{689A41B5-0060-484D-B19B-B4A9AD293E8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0" name="TextBox 8">
                <a:extLst>
                  <a:ext uri="{FF2B5EF4-FFF2-40B4-BE49-F238E27FC236}">
                    <a16:creationId xmlns:a16="http://schemas.microsoft.com/office/drawing/2014/main" id="{61309013-8699-4EE7-8714-DB4DDD716C78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41" name="群組 440">
              <a:extLst>
                <a:ext uri="{FF2B5EF4-FFF2-40B4-BE49-F238E27FC236}">
                  <a16:creationId xmlns:a16="http://schemas.microsoft.com/office/drawing/2014/main" id="{4F060D89-DD49-499C-9148-C0D333EFDA12}"/>
                </a:ext>
              </a:extLst>
            </p:cNvPr>
            <p:cNvGrpSpPr/>
            <p:nvPr/>
          </p:nvGrpSpPr>
          <p:grpSpPr>
            <a:xfrm>
              <a:off x="8983754" y="6412571"/>
              <a:ext cx="537480" cy="338554"/>
              <a:chOff x="226422" y="914748"/>
              <a:chExt cx="633144" cy="398812"/>
            </a:xfrm>
          </p:grpSpPr>
          <p:sp>
            <p:nvSpPr>
              <p:cNvPr id="442" name="橢圓 441">
                <a:extLst>
                  <a:ext uri="{FF2B5EF4-FFF2-40B4-BE49-F238E27FC236}">
                    <a16:creationId xmlns:a16="http://schemas.microsoft.com/office/drawing/2014/main" id="{CAA1119E-BE17-4C76-97F4-7004B988DCD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3" name="TextBox 8">
                <a:extLst>
                  <a:ext uri="{FF2B5EF4-FFF2-40B4-BE49-F238E27FC236}">
                    <a16:creationId xmlns:a16="http://schemas.microsoft.com/office/drawing/2014/main" id="{0B215C7C-3E20-4574-8355-BD179F3E8610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44" name="群組 443">
              <a:extLst>
                <a:ext uri="{FF2B5EF4-FFF2-40B4-BE49-F238E27FC236}">
                  <a16:creationId xmlns:a16="http://schemas.microsoft.com/office/drawing/2014/main" id="{2F61550C-326C-4E97-B1C3-79D0BAFC6FE1}"/>
                </a:ext>
              </a:extLst>
            </p:cNvPr>
            <p:cNvGrpSpPr/>
            <p:nvPr/>
          </p:nvGrpSpPr>
          <p:grpSpPr>
            <a:xfrm>
              <a:off x="8983754" y="4143826"/>
              <a:ext cx="537480" cy="338554"/>
              <a:chOff x="226422" y="914748"/>
              <a:chExt cx="633144" cy="398812"/>
            </a:xfrm>
          </p:grpSpPr>
          <p:sp>
            <p:nvSpPr>
              <p:cNvPr id="445" name="橢圓 444">
                <a:extLst>
                  <a:ext uri="{FF2B5EF4-FFF2-40B4-BE49-F238E27FC236}">
                    <a16:creationId xmlns:a16="http://schemas.microsoft.com/office/drawing/2014/main" id="{CEF195D9-2E44-4CEA-81E9-A27DB20F07CB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6" name="TextBox 8">
                <a:extLst>
                  <a:ext uri="{FF2B5EF4-FFF2-40B4-BE49-F238E27FC236}">
                    <a16:creationId xmlns:a16="http://schemas.microsoft.com/office/drawing/2014/main" id="{5A1C9909-69DC-4876-A06C-9EF3760501B5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970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5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18450</TotalTime>
  <Words>1676</Words>
  <Application>Microsoft Office PowerPoint</Application>
  <PresentationFormat>寬螢幕</PresentationFormat>
  <Paragraphs>632</Paragraphs>
  <Slides>76</Slides>
  <Notes>16</Notes>
  <HiddenSlides>15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76</vt:i4>
      </vt:variant>
    </vt:vector>
  </HeadingPairs>
  <TitlesOfParts>
    <vt:vector size="86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676</cp:revision>
  <dcterms:created xsi:type="dcterms:W3CDTF">2016-12-17T21:27:02Z</dcterms:created>
  <dcterms:modified xsi:type="dcterms:W3CDTF">2017-07-22T03:21:55Z</dcterms:modified>
</cp:coreProperties>
</file>